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6"/>
  </p:notesMasterIdLst>
  <p:sldIdLst>
    <p:sldId id="26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2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15086-06BC-4F78-B508-4E1F94CCB86B}" type="datetimeFigureOut">
              <a:rPr lang="en-US" smtClean="0"/>
              <a:t>1/3/2025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4AFE6-52F8-436F-9DAC-607E2BE5A9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63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C1DA85BB-8327-437A-900F-6A3DB7A5ABC9}" type="datetime1">
              <a:rPr lang="en-US" smtClean="0"/>
              <a:t>1/3/2025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B86FA0BC-E7BB-4D55-8710-E8474A66771E}" type="datetime1">
              <a:rPr lang="en-US" smtClean="0"/>
              <a:t>1/3/2025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3DB03-8A0F-CF8B-4B95-AAF505CCB8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6857999"/>
          </a:xfrm>
          <a:prstGeom prst="rect">
            <a:avLst/>
          </a:prstGeom>
        </p:spPr>
        <p:txBody>
          <a:bodyPr anchor="ctr"/>
          <a:lstStyle>
            <a:lvl1pPr algn="ctr">
              <a:defRPr sz="14400" b="0">
                <a:latin typeface="Bahnschrift SemiBold" panose="020B0502040204020203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95967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B7BB3197-55AB-F932-F915-40EE63044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 amt="40000"/>
          </a:blip>
          <a:srcRect t="9418" b="6313"/>
          <a:stretch/>
        </p:blipFill>
        <p:spPr>
          <a:xfrm>
            <a:off x="-3175" y="10"/>
            <a:ext cx="12192000" cy="685799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shape">
            <a:extLst>
              <a:ext uri="{FF2B5EF4-FFF2-40B4-BE49-F238E27FC236}">
                <a16:creationId xmlns:a16="http://schemas.microsoft.com/office/drawing/2014/main" id="{DD812CC5-3F64-4837-AE94-66C400A32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3100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B414F3-C833-4395-8C69-0E806C51817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00B8EF33-82AA-4779-AFAA-C56669D00D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5FDEB4C-941C-4EBE-9462-062D8A0ADE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 design</Template>
  <TotalTime>138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Bahnschrift SemiBold</vt:lpstr>
      <vt:lpstr>Calibri</vt:lpstr>
      <vt:lpstr>Wingdings 3</vt:lpstr>
      <vt:lpstr>Slice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Kelly</dc:creator>
  <cp:lastModifiedBy>Jim Kelly</cp:lastModifiedBy>
  <cp:revision>3</cp:revision>
  <dcterms:created xsi:type="dcterms:W3CDTF">2025-01-03T12:10:57Z</dcterms:created>
  <dcterms:modified xsi:type="dcterms:W3CDTF">2025-01-03T14:52:53Z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