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4968" autoAdjust="0"/>
  </p:normalViewPr>
  <p:slideViewPr>
    <p:cSldViewPr snapToGrid="0" showGuides="1">
      <p:cViewPr varScale="1">
        <p:scale>
          <a:sx n="83" d="100"/>
          <a:sy n="83" d="100"/>
        </p:scale>
        <p:origin x="102" y="1002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ln w="762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</c:f>
              <c:numCache>
                <c:formatCode>mmm</c:formatCode>
                <c:ptCount val="2"/>
                <c:pt idx="0">
                  <c:v>45292</c:v>
                </c:pt>
                <c:pt idx="1">
                  <c:v>45323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120</c:v>
                </c:pt>
                <c:pt idx="1">
                  <c:v>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1F-4542-BEA9-C6F46559E4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9086552"/>
        <c:axId val="659085568"/>
        <c:extLst/>
      </c:lineChart>
      <c:dateAx>
        <c:axId val="659086552"/>
        <c:scaling>
          <c:orientation val="minMax"/>
          <c:max val="45627"/>
          <c:min val="45292"/>
        </c:scaling>
        <c:delete val="0"/>
        <c:axPos val="b"/>
        <c:numFmt formatCode="mmm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085568"/>
        <c:crosses val="autoZero"/>
        <c:auto val="0"/>
        <c:lblOffset val="100"/>
        <c:baseTimeUnit val="months"/>
      </c:dateAx>
      <c:valAx>
        <c:axId val="659085568"/>
        <c:scaling>
          <c:orientation val="minMax"/>
          <c:max val="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26000"/>
                </a:schemeClr>
              </a:solidFill>
              <a:prstDash val="dash"/>
              <a:round/>
            </a:ln>
            <a:effectLst/>
          </c:spPr>
        </c:majorGridlines>
        <c:numFmt formatCode="&quot;$&quot;#,##0&quot;K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086552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65D3EB-CBDD-4100-83B7-3BFE0A8F4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B4595-A79D-4567-9FE1-DCF31A42B3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C0719-993D-42E1-80ED-8F01056F36C2}" type="datetimeFigureOut">
              <a:rPr lang="en-US" smtClean="0"/>
              <a:t>6/26/2024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E452F-E862-4273-987C-980229E53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E394C-9AD7-48EA-AB0F-18032A3E09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421AD-3AC0-48CB-8727-BB447FD226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5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BC9C-6C58-464F-B94E-FD73C5FB016E}" type="datetimeFigureOut">
              <a:rPr lang="en-US" smtClean="0"/>
              <a:t>6/26/2024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DC36-8EFA-4378-9855-E019C55AC4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1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6/26/2024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6/26/2024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ales chart" descr="Chart.">
            <a:extLst>
              <a:ext uri="{FF2B5EF4-FFF2-40B4-BE49-F238E27FC236}">
                <a16:creationId xmlns:a16="http://schemas.microsoft.com/office/drawing/2014/main" id="{9A5AA5B4-2079-7807-E05D-BFF87584B4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0420561"/>
              </p:ext>
            </p:extLst>
          </p:nvPr>
        </p:nvGraphicFramePr>
        <p:xfrm>
          <a:off x="1437533" y="1666568"/>
          <a:ext cx="9316935" cy="4423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age title">
            <a:extLst>
              <a:ext uri="{FF2B5EF4-FFF2-40B4-BE49-F238E27FC236}">
                <a16:creationId xmlns:a16="http://schemas.microsoft.com/office/drawing/2014/main" id="{44D76FDD-0642-E8B9-36B7-BA9EA451E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Sales by month</a:t>
            </a:r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455520_Project analysis, from 24Slides_SL_V1.potx" id="{55E7247F-78B2-40DB-9AFE-D4DD42FA8F09}" vid="{22E2FD65-A32D-4798-AF43-CE42F250BD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1A00BBF-EEBB-4E18-B8CB-F926EAAC4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D05317-60D6-4B3A-8545-888496D1A8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609EDA-869E-4BE5-AE5D-B898C584B6F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analysis, from 24Slides</Template>
  <TotalTime>1463</TotalTime>
  <Words>4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Segoe UI Light</vt:lpstr>
      <vt:lpstr>Office Theme</vt:lpstr>
      <vt:lpstr>Sales by month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Kelly</dc:creator>
  <cp:lastModifiedBy>Jim Kelly</cp:lastModifiedBy>
  <cp:revision>8</cp:revision>
  <dcterms:created xsi:type="dcterms:W3CDTF">2024-06-24T18:05:02Z</dcterms:created>
  <dcterms:modified xsi:type="dcterms:W3CDTF">2024-06-26T15:52:47Z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