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8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pos="7512" userDrawn="1">
          <p15:clr>
            <a:srgbClr val="A4A3A4"/>
          </p15:clr>
        </p15:guide>
        <p15:guide id="4" pos="144" userDrawn="1">
          <p15:clr>
            <a:srgbClr val="A4A3A4"/>
          </p15:clr>
        </p15:guide>
        <p15:guide id="5" orient="horz" pos="624" userDrawn="1">
          <p15:clr>
            <a:srgbClr val="A4A3A4"/>
          </p15:clr>
        </p15:guide>
        <p15:guide id="6" orient="horz" pos="40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84968" autoAdjust="0"/>
  </p:normalViewPr>
  <p:slideViewPr>
    <p:cSldViewPr snapToGrid="0" showGuides="1">
      <p:cViewPr varScale="1">
        <p:scale>
          <a:sx n="83" d="100"/>
          <a:sy n="83" d="100"/>
        </p:scale>
        <p:origin x="102" y="1002"/>
      </p:cViewPr>
      <p:guideLst>
        <p:guide orient="horz" pos="2328"/>
        <p:guide pos="3864"/>
        <p:guide pos="7512"/>
        <p:guide pos="144"/>
        <p:guide orient="horz" pos="624"/>
        <p:guide orient="horz" pos="405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Actual</c:v>
                </c:pt>
              </c:strCache>
            </c:strRef>
          </c:tx>
          <c:spPr>
            <a:ln w="7620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chemeClr val="accent4"/>
              </a:solidFill>
              <a:ln w="9525"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4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numRef>
              <c:f>Sheet1!$A$2:$A$3</c:f>
              <c:numCache>
                <c:formatCode>mmm</c:formatCode>
                <c:ptCount val="2"/>
                <c:pt idx="0">
                  <c:v>45292</c:v>
                </c:pt>
                <c:pt idx="1">
                  <c:v>45323</c:v>
                </c:pt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120</c:v>
                </c:pt>
                <c:pt idx="1">
                  <c:v>115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E1F-4542-BEA9-C6F46559E4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59086552"/>
        <c:axId val="659085568"/>
        <c:extLst/>
      </c:lineChart>
      <c:dateAx>
        <c:axId val="659086552"/>
        <c:scaling>
          <c:orientation val="minMax"/>
          <c:max val="45627"/>
          <c:min val="45292"/>
        </c:scaling>
        <c:delete val="0"/>
        <c:axPos val="b"/>
        <c:numFmt formatCode="mmm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9085568"/>
        <c:crosses val="autoZero"/>
        <c:auto val="0"/>
        <c:lblOffset val="100"/>
        <c:baseTimeUnit val="months"/>
      </c:dateAx>
      <c:valAx>
        <c:axId val="659085568"/>
        <c:scaling>
          <c:orientation val="minMax"/>
          <c:max val="2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  <a:alpha val="26000"/>
                </a:schemeClr>
              </a:solidFill>
              <a:prstDash val="dash"/>
              <a:round/>
            </a:ln>
            <a:effectLst/>
          </c:spPr>
        </c:majorGridlines>
        <c:numFmt formatCode="&quot;$&quot;#,##0&quot;K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20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9086552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bg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465D3EB-CBDD-4100-83B7-3BFE0A8F41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2B4595-A79D-4567-9FE1-DCF31A42B3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C0719-993D-42E1-80ED-8F01056F36C2}" type="datetimeFigureOut">
              <a:rPr lang="en-US" smtClean="0"/>
              <a:t>6/26/2024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0E452F-E862-4273-987C-980229E5320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EE394C-9AD7-48EA-AB0F-18032A3E097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0421AD-3AC0-48CB-8727-BB447FD226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159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3BC9C-6C58-464F-B94E-FD73C5FB016E}" type="datetimeFigureOut">
              <a:rPr lang="en-US" smtClean="0"/>
              <a:t>6/26/2024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0DC36-8EFA-4378-9855-E019C55AC4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053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91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0E367-8DA0-4655-BCBC-F4280D864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EF9592-AA3C-4CF8-A5DB-4D010195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6/26/2024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2C9377-F93E-4515-852A-26470775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D076D-476B-42BA-8795-14FE6C1E6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551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3445CA-54C1-4DDE-A216-DD2414E3F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06395A-6879-4E93-B24E-067F88AC1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50FF5B-A6A6-4F0F-AA5D-3F0F69A43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A1498-92C7-4E4B-8045-C9195F453964}" type="datetimeFigureOut">
              <a:rPr lang="en-US" smtClean="0"/>
              <a:t>6/26/2024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8FAA-76CC-42EF-8BE0-466A41BBA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9FF02-6890-4E10-B958-1097AD32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78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9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ales chart" descr="Chart.">
            <a:extLst>
              <a:ext uri="{FF2B5EF4-FFF2-40B4-BE49-F238E27FC236}">
                <a16:creationId xmlns:a16="http://schemas.microsoft.com/office/drawing/2014/main" id="{9A5AA5B4-2079-7807-E05D-BFF87584B4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0420561"/>
              </p:ext>
            </p:extLst>
          </p:nvPr>
        </p:nvGraphicFramePr>
        <p:xfrm>
          <a:off x="1437533" y="1666568"/>
          <a:ext cx="9316935" cy="4423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page title">
            <a:extLst>
              <a:ext uri="{FF2B5EF4-FFF2-40B4-BE49-F238E27FC236}">
                <a16:creationId xmlns:a16="http://schemas.microsoft.com/office/drawing/2014/main" id="{44D76FDD-0642-E8B9-36B7-BA9EA451E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Sales by month</a:t>
            </a:r>
          </a:p>
        </p:txBody>
      </p:sp>
    </p:spTree>
    <p:extLst>
      <p:ext uri="{BB962C8B-B14F-4D97-AF65-F5344CB8AC3E}">
        <p14:creationId xmlns:p14="http://schemas.microsoft.com/office/powerpoint/2010/main" val="1923038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3">
      <a:dk1>
        <a:srgbClr val="000000"/>
      </a:dk1>
      <a:lt1>
        <a:sysClr val="window" lastClr="FFFFFF"/>
      </a:lt1>
      <a:dk2>
        <a:srgbClr val="585858"/>
      </a:dk2>
      <a:lt2>
        <a:srgbClr val="E3E3E3"/>
      </a:lt2>
      <a:accent1>
        <a:srgbClr val="E20613"/>
      </a:accent1>
      <a:accent2>
        <a:srgbClr val="A9C038"/>
      </a:accent2>
      <a:accent3>
        <a:srgbClr val="11AEC7"/>
      </a:accent3>
      <a:accent4>
        <a:srgbClr val="F59F26"/>
      </a:accent4>
      <a:accent5>
        <a:srgbClr val="0062A9"/>
      </a:accent5>
      <a:accent6>
        <a:srgbClr val="EB6047"/>
      </a:accent6>
      <a:hlink>
        <a:srgbClr val="8ED9F6"/>
      </a:hlink>
      <a:folHlink>
        <a:srgbClr val="C00000"/>
      </a:folHlink>
    </a:clrScheme>
    <a:fontScheme name="Modern 01">
      <a:majorFont>
        <a:latin typeface="Century Gothic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455520_Project analysis, from 24Slides_SL_V1.potx" id="{55E7247F-78B2-40DB-9AFE-D4DD42FA8F09}" vid="{22E2FD65-A32D-4798-AF43-CE42F250BDD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61A00BBF-EEBB-4E18-B8CB-F926EAAC48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FD05317-60D6-4B3A-8545-888496D1A8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609EDA-869E-4BE5-AE5D-B898C584B6FF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Project analysis, from 24Slides</Template>
  <TotalTime>1463</TotalTime>
  <Words>4</Words>
  <Application>Microsoft Office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Segoe UI Light</vt:lpstr>
      <vt:lpstr>Office Theme</vt:lpstr>
      <vt:lpstr>Sales by month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Jim Kelly</dc:creator>
  <cp:lastModifiedBy>Jim Kelly</cp:lastModifiedBy>
  <cp:revision>8</cp:revision>
  <dcterms:created xsi:type="dcterms:W3CDTF">2024-06-24T18:05:02Z</dcterms:created>
  <dcterms:modified xsi:type="dcterms:W3CDTF">2024-06-26T15:52:47Z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