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1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58" autoAdjust="0"/>
    <p:restoredTop sz="94042" autoAdjust="0"/>
  </p:normalViewPr>
  <p:slideViewPr>
    <p:cSldViewPr snapToGrid="0">
      <p:cViewPr varScale="1">
        <p:scale>
          <a:sx n="113" d="100"/>
          <a:sy n="113" d="100"/>
        </p:scale>
        <p:origin x="120" y="5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89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825689"/>
            <a:ext cx="7685728" cy="37415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30" y="825687"/>
            <a:ext cx="5957384" cy="3741551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40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36013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Picture Placeholder 64">
            <a:extLst>
              <a:ext uri="{FF2B5EF4-FFF2-40B4-BE49-F238E27FC236}">
                <a16:creationId xmlns:a16="http://schemas.microsoft.com/office/drawing/2014/main" id="{D60E3C33-714C-4528-93A6-4470C3E89A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10836" y="-2"/>
            <a:ext cx="4481164" cy="6858002"/>
          </a:xfrm>
          <a:custGeom>
            <a:avLst/>
            <a:gdLst>
              <a:gd name="connsiteX0" fmla="*/ 0 w 5332064"/>
              <a:gd name="connsiteY0" fmla="*/ 0 h 6858002"/>
              <a:gd name="connsiteX1" fmla="*/ 5332064 w 5332064"/>
              <a:gd name="connsiteY1" fmla="*/ 0 h 6858002"/>
              <a:gd name="connsiteX2" fmla="*/ 5332064 w 5332064"/>
              <a:gd name="connsiteY2" fmla="*/ 6858002 h 6858002"/>
              <a:gd name="connsiteX3" fmla="*/ 0 w 5332064"/>
              <a:gd name="connsiteY3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064" h="6858002">
                <a:moveTo>
                  <a:pt x="0" y="0"/>
                </a:moveTo>
                <a:lnTo>
                  <a:pt x="5332064" y="0"/>
                </a:lnTo>
                <a:lnTo>
                  <a:pt x="5332064" y="6858002"/>
                </a:lnTo>
                <a:lnTo>
                  <a:pt x="0" y="6858002"/>
                </a:lnTo>
                <a:close/>
              </a:path>
            </a:pathLst>
          </a:custGeom>
        </p:spPr>
        <p:txBody>
          <a:bodyPr wrap="square" anchor="t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2498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26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6671" y="6309360"/>
            <a:ext cx="454961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2918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9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5750" algn="l" defTabSz="914400" rtl="0" eaLnBrk="1" latinLnBrk="0" hangingPunct="1">
        <a:lnSpc>
          <a:spcPct val="140000"/>
        </a:lnSpc>
        <a:spcBef>
          <a:spcPts val="930"/>
        </a:spcBef>
        <a:buFont typeface="Wingdings" panose="05000000000000000000" pitchFamily="2" charset="2"/>
        <a:buChar char="§"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66928" indent="-285750" algn="l" defTabSz="914400" rtl="0" eaLnBrk="1" latinLnBrk="0" hangingPunct="1">
        <a:lnSpc>
          <a:spcPct val="140000"/>
        </a:lnSpc>
        <a:spcBef>
          <a:spcPts val="930"/>
        </a:spcBef>
        <a:buFont typeface="Wingdings" panose="05000000000000000000" pitchFamily="2" charset="2"/>
        <a:buChar char="§"/>
        <a:defRPr sz="1600" i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0392" indent="-283464" algn="l" defTabSz="914400" rtl="0" eaLnBrk="1" latinLnBrk="0" hangingPunct="1">
        <a:lnSpc>
          <a:spcPct val="100000"/>
        </a:lnSpc>
        <a:spcBef>
          <a:spcPts val="930"/>
        </a:spcBef>
        <a:buFont typeface="Wingdings" panose="05000000000000000000" pitchFamily="2" charset="2"/>
        <a:buChar char="§"/>
        <a:defRPr sz="1400" i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33856" indent="-283464" algn="l" defTabSz="914400" rtl="0" eaLnBrk="1" latinLnBrk="0" hangingPunct="1">
        <a:lnSpc>
          <a:spcPct val="140000"/>
        </a:lnSpc>
        <a:spcBef>
          <a:spcPts val="930"/>
        </a:spcBef>
        <a:buFont typeface="Wingdings" panose="05000000000000000000" pitchFamily="2" charset="2"/>
        <a:buChar char="§"/>
        <a:defRPr sz="1400" i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283464" algn="l" defTabSz="914400" rtl="0" eaLnBrk="1" latinLnBrk="0" hangingPunct="1">
        <a:lnSpc>
          <a:spcPct val="140000"/>
        </a:lnSpc>
        <a:spcBef>
          <a:spcPts val="930"/>
        </a:spcBef>
        <a:buFont typeface="Wingdings" panose="05000000000000000000" pitchFamily="2" charset="2"/>
        <a:buChar char="§"/>
        <a:defRPr sz="1400" i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
    <Relationship Id="rId3" Type="http://schemas.openxmlformats.org/officeDocument/2006/relationships/image" Target="../media/image1.jpg"/>
    <Relationship Id="rId2" Type="http://schemas.openxmlformats.org/officeDocument/2006/relationships/notesSlide" Target="../notesSlides/notesSlide1.xml"/>
    <Relationship Id="rId1" Type="http://schemas.openxmlformats.org/officeDocument/2006/relationships/slideLayout" Target="../slideLayouts/slideLayout1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Placeholder 40">
            <a:extLst>
              <a:ext uri="{FF2B5EF4-FFF2-40B4-BE49-F238E27FC236}">
                <a16:creationId xmlns:a16="http://schemas.microsoft.com/office/drawing/2014/main" id="{9FB4A3D7-302B-4FAB-B9BD-5F75A796AC7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10836" y="-2"/>
            <a:ext cx="4481164" cy="6858002"/>
          </a:xfrm>
        </p:spPr>
      </p:pic>
      <p:sp>
        <p:nvSpPr>
          <p:cNvPr id="2" name="subtitle">
            <a:extLst>
              <a:ext uri="{FF2B5EF4-FFF2-40B4-BE49-F238E27FC236}">
                <a16:creationId xmlns:a16="http://schemas.microsoft.com/office/drawing/2014/main" id="{12EBD036-7EE9-64CC-1F36-FF363A1BD502}"/>
              </a:ext>
            </a:extLst>
          </p:cNvPr>
          <p:cNvSpPr txBox="1"/>
          <p:nvPr/>
        </p:nvSpPr>
        <p:spPr>
          <a:xfrm>
            <a:off x="1386630" y="5156200"/>
            <a:ext cx="5957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_QUARTER_ Business Review</a:t>
            </a:r>
          </a:p>
        </p:txBody>
      </p:sp>
      <p:sp>
        <p:nvSpPr>
          <p:cNvPr id="7" name="company name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630" y="825687"/>
            <a:ext cx="5957384" cy="3741551"/>
          </a:xfrm>
        </p:spPr>
        <p:txBody>
          <a:bodyPr vert="horz" lIns="109728" tIns="109728" rIns="109728" bIns="91440" rtlCol="0" anchor="ctr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2283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56000440_wac_LW_V19" id="{549E550F-DF7D-4BBC-BCA6-F19872C6670E}" vid="{8A5E4933-B1A9-446C-9654-800A8F942E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302</TotalTime>
  <Words>6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Meiryo</vt:lpstr>
      <vt:lpstr>Calibri</vt:lpstr>
      <vt:lpstr>Corbel</vt:lpstr>
      <vt:lpstr>Wingdings</vt:lpstr>
      <vt:lpstr>Custom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Kelly</dc:creator>
  <cp:lastModifiedBy>Jim Kelly</cp:lastModifiedBy>
  <cp:revision>6</cp:revision>
  <dcterms:created xsi:type="dcterms:W3CDTF">2025-01-19T22:33:26Z</dcterms:created>
  <dcterms:modified xsi:type="dcterms:W3CDTF">2025-01-20T13:20:17Z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