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2" y="1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80343609497142"/>
          <c:y val="2.9419746086661685E-2"/>
          <c:w val="0.8107015094329848"/>
          <c:h val="0.82354514632381193"/>
        </c:manualLayout>
      </c:layout>
      <c:bubbleChart>
        <c:varyColors val="0"/>
        <c:ser>
          <c:idx val="0"/>
          <c:order val="0"/>
          <c:tx>
            <c:strRef>
              <c:f>total!$A$1</c:f>
              <c:strCache>
                <c:ptCount val="1"/>
                <c:pt idx="0">
                  <c:v>Product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 w="25400"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34A01F6-A0A9-46A5-B7DD-C30FC697F243}" type="CELLRANGE">
                      <a:rPr lang="en-US" smtClean="0"/>
                      <a:pPr/>
                      <a:t>[CELLRANGE]</a:t>
                    </a:fld>
                    <a:endParaRPr lang="en-US" baseline="0" dirty="0"/>
                  </a:p>
                  <a:p>
                    <a:fld id="{6BCC8FAD-68E5-49AC-B623-E73AA1FEAB23}" type="BUBBLESIZE">
                      <a:rPr lang="en-US"/>
                      <a:pPr/>
                      <a:t>[BUBBLE SIZE]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04F-47B9-96E7-E9C550488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xVal>
            <c:numRef>
              <c:f>total!$B$2:$B$2</c:f>
              <c:numCache>
                <c:formatCode>"$"#,##0.0"M"</c:formatCode>
                <c:ptCount val="1"/>
                <c:pt idx="0">
                  <c:v>2.8541353383458645</c:v>
                </c:pt>
              </c:numCache>
            </c:numRef>
          </c:xVal>
          <c:yVal>
            <c:numRef>
              <c:f>total!$C$2:$C$2</c:f>
              <c:numCache>
                <c:formatCode>0%</c:formatCode>
                <c:ptCount val="1"/>
                <c:pt idx="0">
                  <c:v>0.77097744360902265</c:v>
                </c:pt>
              </c:numCache>
            </c:numRef>
          </c:yVal>
          <c:bubbleSize>
            <c:numRef>
              <c:f>total!$E$2:$E$2</c:f>
              <c:numCache>
                <c:formatCode>"$"#,##0.0"M"</c:formatCode>
                <c:ptCount val="1"/>
                <c:pt idx="0">
                  <c:v>289.62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total!$A$2:$A$2</c15:f>
                <c15:dlblRangeCache>
                  <c:ptCount val="1"/>
                  <c:pt idx="0">
                    <c:v>All Products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1A8F-452A-A660-6DD15BDDB6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bubbleScale val="120"/>
        <c:showNegBubbles val="0"/>
        <c:axId val="1028336144"/>
        <c:axId val="1071878672"/>
      </c:bubbleChart>
      <c:valAx>
        <c:axId val="1028336144"/>
        <c:scaling>
          <c:orientation val="minMax"/>
          <c:max val="5"/>
          <c:min val="1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/>
                  <a:t>AVERAGE</a:t>
                </a:r>
                <a:r>
                  <a:rPr lang="en-US" sz="1400" b="0" baseline="0" dirty="0"/>
                  <a:t> SELLING PRICE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.39502830888416274"/>
              <c:y val="0.926379834972429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&quot;M&quot;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1878672"/>
        <c:crosses val="autoZero"/>
        <c:crossBetween val="midCat"/>
      </c:valAx>
      <c:valAx>
        <c:axId val="1071878672"/>
        <c:scaling>
          <c:orientation val="minMax"/>
          <c:max val="0.82000000000000006"/>
          <c:min val="0.70000000000000007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dirty="0"/>
                  <a:t>GROSS MARGIN</a:t>
                </a:r>
              </a:p>
            </c:rich>
          </c:tx>
          <c:layout>
            <c:manualLayout>
              <c:xMode val="edge"/>
              <c:yMode val="edge"/>
              <c:x val="9.2586500327687081E-3"/>
              <c:y val="0.355356277256714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336144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99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1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5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6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88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3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609B175-3878-4CF8-8AE8-88590E8887A7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CE05D4-564E-4BAD-BE81-E1D5E48A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3F4A9E-3A88-29AA-795C-D49EFABD2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171" y="2681103"/>
            <a:ext cx="3363974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Net revenue by product</a:t>
            </a:r>
          </a:p>
        </p:txBody>
      </p:sp>
      <p:graphicFrame>
        <p:nvGraphicFramePr>
          <p:cNvPr id="8" name="bubble chart">
            <a:extLst>
              <a:ext uri="{FF2B5EF4-FFF2-40B4-BE49-F238E27FC236}">
                <a16:creationId xmlns:a16="http://schemas.microsoft.com/office/drawing/2014/main" id="{29A8B746-FEEE-05E5-7CA5-9E78CF5BD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37598"/>
              </p:ext>
            </p:extLst>
          </p:nvPr>
        </p:nvGraphicFramePr>
        <p:xfrm>
          <a:off x="398846" y="678426"/>
          <a:ext cx="6740012" cy="579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14702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270</TotalTime>
  <Words>11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Net revenue by product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Kelly</dc:creator>
  <cp:lastModifiedBy>Jim Kelly</cp:lastModifiedBy>
  <cp:revision>10</cp:revision>
  <dcterms:created xsi:type="dcterms:W3CDTF">2024-06-27T14:30:47Z</dcterms:created>
  <dcterms:modified xsi:type="dcterms:W3CDTF">2024-07-15T04:07:30Z</dcterms:modified>
</cp:coreProperties>
</file>