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9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9" autoAdjust="0"/>
    <p:restoredTop sz="94605" autoAdjust="0"/>
  </p:normalViewPr>
  <p:slideViewPr>
    <p:cSldViewPr snapToGrid="0">
      <p:cViewPr varScale="1">
        <p:scale>
          <a:sx n="112" d="100"/>
          <a:sy n="112" d="100"/>
        </p:scale>
        <p:origin x="13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AEF700-9B0B-4359-8356-DCE7EE4E41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9BF05B-06DB-4EC8-B476-CF95F9BD8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D6361-1E3C-4214-95E1-B8DE93421F8F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1952E-79CD-4E03-AAEB-C22680419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DCA65F-8548-4E36-8331-FD471638BD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0281-66A0-46B8-BDE2-AEF0C7453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9CFFA-1E2F-4435-8DD6-9B5CC3FF4505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ED1C-4656-4CF8-AD34-DC4A65BB39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2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DED1C-4656-4CF8-AD34-DC4A65BB39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42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0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 userDrawn="1"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2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4A391C69-E52F-4DC0-B51A-0DABC548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ambient shadow">
            <a:extLst>
              <a:ext uri="{FF2B5EF4-FFF2-40B4-BE49-F238E27FC236}">
                <a16:creationId xmlns:a16="http://schemas.microsoft.com/office/drawing/2014/main" id="{C3C7ED6A-DE7F-4002-9699-B659DE551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vert divider">
            <a:extLst>
              <a:ext uri="{FF2B5EF4-FFF2-40B4-BE49-F238E27FC236}">
                <a16:creationId xmlns:a16="http://schemas.microsoft.com/office/drawing/2014/main" id="{048390FD-448E-4FF2-AEE8-C46960568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lassware" descr="Petri Dish">
            <a:extLst>
              <a:ext uri="{FF2B5EF4-FFF2-40B4-BE49-F238E27FC236}">
                <a16:creationId xmlns:a16="http://schemas.microsoft.com/office/drawing/2014/main" id="{D16B27C4-A9C2-4AC4-9DD3-88F63F48E8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7274" y="10"/>
            <a:ext cx="4834726" cy="6857990"/>
          </a:xfrm>
          <a:prstGeom prst="rect">
            <a:avLst/>
          </a:prstGeom>
        </p:spPr>
      </p:pic>
      <p:pic>
        <p:nvPicPr>
          <p:cNvPr id="16" name="water drops">
            <a:extLst>
              <a:ext uri="{FF2B5EF4-FFF2-40B4-BE49-F238E27FC236}">
                <a16:creationId xmlns:a16="http://schemas.microsoft.com/office/drawing/2014/main" id="{0BD259F2-A289-4420-B3EB-BBC6A904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repared for">
            <a:extLst>
              <a:ext uri="{FF2B5EF4-FFF2-40B4-BE49-F238E27FC236}">
                <a16:creationId xmlns:a16="http://schemas.microsoft.com/office/drawing/2014/main" id="{6063915B-82A1-4F1C-B5C6-3E18DDD9723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81075" y="2120900"/>
            <a:ext cx="5280027" cy="13715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Prepared for</a:t>
            </a:r>
          </a:p>
        </p:txBody>
      </p:sp>
      <p:sp>
        <p:nvSpPr>
          <p:cNvPr id="6" name="logo placeholder">
            <a:extLst>
              <a:ext uri="{FF2B5EF4-FFF2-40B4-BE49-F238E27FC236}">
                <a16:creationId xmlns:a16="http://schemas.microsoft.com/office/drawing/2014/main" id="{D5095B47-360A-AB4C-426F-3B43CCB2844B}"/>
              </a:ext>
            </a:extLst>
          </p:cNvPr>
          <p:cNvSpPr/>
          <p:nvPr/>
        </p:nvSpPr>
        <p:spPr>
          <a:xfrm>
            <a:off x="1974057" y="2660650"/>
            <a:ext cx="3294062" cy="19685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6420228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Custom 4">
      <a:majorFont>
        <a:latin typeface="Didact Gothic"/>
        <a:ea typeface=""/>
        <a:cs typeface=""/>
      </a:majorFont>
      <a:minorFont>
        <a:latin typeface="Didact Gothic"/>
        <a:ea typeface=""/>
        <a:cs typeface="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C9275B-1E7E-409A-9467-302622C468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E52988-C458-4121-9BF8-864CDB291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BA7D41-7EBD-45D7-AFB8-22EF4BFA6BA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Laboratory design</Template>
  <TotalTime>176</TotalTime>
  <Words>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Droplet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Design</dc:title>
  <dc:creator>Jim Kelly</dc:creator>
  <cp:lastModifiedBy>Jim Kelly</cp:lastModifiedBy>
  <cp:revision>4</cp:revision>
  <dcterms:created xsi:type="dcterms:W3CDTF">2024-04-24T15:35:16Z</dcterms:created>
  <dcterms:modified xsi:type="dcterms:W3CDTF">2024-10-20T18:49:59Z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