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44" r:id="rId4"/>
  </p:sldMasterIdLst>
  <p:notesMasterIdLst>
    <p:notesMasterId r:id="rId6"/>
  </p:notesMasterIdLst>
  <p:handoutMasterIdLst>
    <p:handoutMasterId r:id="rId7"/>
  </p:handoutMasterIdLst>
  <p:sldIdLst>
    <p:sldId id="275" r:id="rId5"/>
  </p:sldIdLst>
  <p:sldSz cx="12192000" cy="6858000"/>
  <p:notesSz cx="6858000" cy="9144000"/>
  <p:embeddedFontLst>
    <p:embeddedFont>
      <p:font typeface="Electrolize" panose="02000506000000020004" pitchFamily="2" charset="0"/>
      <p:regular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5033" autoAdjust="0"/>
  </p:normalViewPr>
  <p:slideViewPr>
    <p:cSldViewPr snapToGrid="0" snapToObjects="1">
      <p:cViewPr varScale="1">
        <p:scale>
          <a:sx n="132" d="100"/>
          <a:sy n="132" d="100"/>
        </p:scale>
        <p:origin x="138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7F2D40-DF92-4ADE-A761-CBF896599C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F42E9-55BA-437C-85B3-324B4E2BF2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D81A9-CFC2-4640-899E-DD3E177BE50A}" type="datetimeFigureOut">
              <a:rPr lang="en-US" smtClean="0"/>
              <a:t>10/19/2024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DF0FD-84A5-462F-A0AC-B2CEF6020C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85C710-014C-4C89-9B64-843B9863CE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605DA-80A8-4B7B-B889-6C5700BB4C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39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E50F4-C55A-473A-A70B-4B042EF011A9}" type="datetimeFigureOut">
              <a:rPr lang="en-US" smtClean="0"/>
              <a:t>10/19/2024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44625-0ADF-4414-89A2-9E135F0C84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2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2325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5065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DB0F3-FB0B-FA11-ED95-4EAFF79E51B5}"/>
              </a:ext>
            </a:extLst>
          </p:cNvPr>
          <p:cNvSpPr txBox="1">
            <a:spLocks/>
          </p:cNvSpPr>
          <p:nvPr/>
        </p:nvSpPr>
        <p:spPr>
          <a:xfrm>
            <a:off x="3962399" y="1964267"/>
            <a:ext cx="7124701" cy="192992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pPr algn="r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  <a:latin typeface="Electrolize" panose="02000506000000020004" pitchFamily="2" charset="0"/>
                <a:ea typeface="+mn-ea"/>
                <a:cs typeface="Kanit Light" pitchFamily="2" charset="-34"/>
              </a:rPr>
              <a:t>HELLO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AA8A99-3F37-360A-1FB8-FF419144F230}"/>
              </a:ext>
            </a:extLst>
          </p:cNvPr>
          <p:cNvSpPr txBox="1">
            <a:spLocks/>
          </p:cNvSpPr>
          <p:nvPr/>
        </p:nvSpPr>
        <p:spPr>
          <a:xfrm>
            <a:off x="628650" y="3833282"/>
            <a:ext cx="10531475" cy="2840568"/>
          </a:xfrm>
          <a:prstGeom prst="rect">
            <a:avLst/>
          </a:prstGeom>
          <a:effectLst/>
        </p:spPr>
        <p:txBody>
          <a:bodyPr vert="horz" lIns="0" tIns="0" rIns="0" bIns="0" rtlCol="0" anchor="t">
            <a:noAutofit/>
          </a:bodyPr>
          <a:lstStyle/>
          <a:p>
            <a:pPr marL="0" indent="0" algn="r">
              <a:spcBef>
                <a:spcPct val="0"/>
              </a:spcBef>
              <a:buFont typeface="Arial"/>
              <a:buNone/>
            </a:pPr>
            <a:r>
              <a:rPr lang="en-US" sz="9600">
                <a:ln w="3175" cmpd="sng">
                  <a:noFill/>
                </a:ln>
                <a:ea typeface="+mj-ea"/>
                <a:cs typeface="+mj-cs"/>
              </a:rPr>
              <a:t>{NAME}</a:t>
            </a:r>
            <a:endParaRPr lang="en-US" sz="9600" dirty="0">
              <a:ln w="3175" cmpd="sng">
                <a:noFill/>
              </a:ln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137696"/>
      </p:ext>
    </p:extLst>
  </p:cSld>
  <p:clrMapOvr>
    <a:masterClrMapping/>
  </p:clrMapOvr>
</p:sld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ustom 3">
      <a:majorFont>
        <a:latin typeface="Electrolize"/>
        <a:ea typeface=""/>
        <a:cs typeface=""/>
      </a:majorFont>
      <a:minorFont>
        <a:latin typeface="Electrolize"/>
        <a:ea typeface=""/>
        <a:cs typeface="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08B90B-70ED-4539-9C14-FB2728D9064F}">
  <ds:schemaRefs>
    <ds:schemaRef ds:uri="http://purl.org/dc/dcmitype/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71af3243-3dd4-4a8d-8c0d-dd76da1f02a5"/>
    <ds:schemaRef ds:uri="http://schemas.microsoft.com/office/2006/documentManagement/types"/>
    <ds:schemaRef ds:uri="http://schemas.microsoft.com/office/2006/metadata/properties"/>
    <ds:schemaRef ds:uri="16c05727-aa75-4e4a-9b5f-8a80a1165891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0D51BCB-0419-432E-B7F1-25548446A6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8D3305-1D9D-4BC8-A40F-6F8AE50BD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Future design</Template>
  <TotalTime>1498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Electrolize</vt:lpstr>
      <vt:lpstr>Arial</vt:lpstr>
      <vt:lpstr>Calibri</vt:lpstr>
      <vt:lpstr>Celestial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</dc:title>
  <dc:creator>Jim Kelly</dc:creator>
  <cp:lastModifiedBy>Jim Kelly</cp:lastModifiedBy>
  <cp:revision>12</cp:revision>
  <dcterms:created xsi:type="dcterms:W3CDTF">2024-04-21T21:40:12Z</dcterms:created>
  <dcterms:modified xsi:type="dcterms:W3CDTF">2024-10-19T17:48:01Z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