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Direct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AAD-443F-A60E-BA31CC9F18B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0AAD-443F-A60E-BA31CC9F18B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0AAD-443F-A60E-BA31CC9F18B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0AAD-443F-A60E-BA31CC9F18B8}"/>
              </c:ext>
            </c:extLst>
          </c:dPt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C-4F7F-BFDD-CC7053EF6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1911480"/>
        <c:axId val="971909840"/>
      </c:areaChart>
      <c:catAx>
        <c:axId val="97191148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909840"/>
        <c:crosses val="autoZero"/>
        <c:auto val="1"/>
        <c:lblAlgn val="ctr"/>
        <c:lblOffset val="100"/>
        <c:noMultiLvlLbl val="0"/>
      </c:catAx>
      <c:valAx>
        <c:axId val="971909840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911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tx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/>
      </a:solidFill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olidFill>
        <a:schemeClr val="lt1"/>
      </a:solid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2A2767-FEC0-45D8-A250-3A0CECEC10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87BEA-720A-4B01-983C-6493C00177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8802-F28A-42D1-9BCA-40E34B52D6F0}" type="datetimeFigureOut">
              <a:rPr lang="en-US" smtClean="0"/>
              <a:t>12/24/2024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F7142-7B6D-4E82-A762-17951F1395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A5D6A-4E5C-4EA7-A13B-15A02BB533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98BC-2DB8-47A3-A77F-B9E32C266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8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5794D-BDB5-4811-AA4A-B25E4EF28521}" type="datetimeFigureOut">
              <a:rPr lang="en-US" smtClean="0"/>
              <a:t>12/24/2024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B1A04-13E8-48CD-97F9-AC2568E1A8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9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9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5BE62A68-92FB-4DA6-B1D6-FA043544A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2">
            <a:extLst>
              <a:ext uri="{FF2B5EF4-FFF2-40B4-BE49-F238E27FC236}">
                <a16:creationId xmlns:a16="http://schemas.microsoft.com/office/drawing/2014/main" id="{10A6DFCC-5864-48A7-8196-CBCF038BB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03CA880E-A155-41A2-B87D-21AC3CE33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96" name="Rectangle 5">
              <a:extLst>
                <a:ext uri="{FF2B5EF4-FFF2-40B4-BE49-F238E27FC236}">
                  <a16:creationId xmlns:a16="http://schemas.microsoft.com/office/drawing/2014/main" id="{AD179668-A46F-4D4C-8C75-2F3B4B57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0DB283C2-E19A-4A75-909F-450DB72DE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B674E08A-09B5-42AD-805C-43DAE1D0B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248B903F-D11E-41B4-A6F7-5ACF56D76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68B65942-DED3-475B-B28D-839E15541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54C02C20-8E50-4D5F-9E89-7266186B1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057C79DE-C22B-4732-B921-1EEF64DAD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21E55FE5-F856-4E6D-A505-4A5AA92FC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564ACC84-D8A2-43FB-AB43-D7A892AC8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33DE6074-A243-4841-8A21-41739E524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5">
              <a:extLst>
                <a:ext uri="{FF2B5EF4-FFF2-40B4-BE49-F238E27FC236}">
                  <a16:creationId xmlns:a16="http://schemas.microsoft.com/office/drawing/2014/main" id="{6AD73007-A6A4-498E-8AF9-C3F7D61DC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6">
              <a:extLst>
                <a:ext uri="{FF2B5EF4-FFF2-40B4-BE49-F238E27FC236}">
                  <a16:creationId xmlns:a16="http://schemas.microsoft.com/office/drawing/2014/main" id="{541BFD40-70B0-48BA-9216-9C67411F4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7DFC59A5-0E43-4308-8BFB-F505CFB54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0852232F-7FE7-4B61-AC34-F29289DAC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9">
              <a:extLst>
                <a:ext uri="{FF2B5EF4-FFF2-40B4-BE49-F238E27FC236}">
                  <a16:creationId xmlns:a16="http://schemas.microsoft.com/office/drawing/2014/main" id="{F2467A7F-F122-4464-A682-8C4DB1DA1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2178D569-0695-49D6-8261-1BF6E2E48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21">
              <a:extLst>
                <a:ext uri="{FF2B5EF4-FFF2-40B4-BE49-F238E27FC236}">
                  <a16:creationId xmlns:a16="http://schemas.microsoft.com/office/drawing/2014/main" id="{E289FFF1-2E96-4F4A-94D2-D1FED6AE8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F0509D92-D47A-49BC-899A-0C2AB53BC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606E419B-186B-4DA7-95FA-F921A2D3F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35DBBAC4-A0DC-44A6-A64F-3FF22BC30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25">
              <a:extLst>
                <a:ext uri="{FF2B5EF4-FFF2-40B4-BE49-F238E27FC236}">
                  <a16:creationId xmlns:a16="http://schemas.microsoft.com/office/drawing/2014/main" id="{45359546-A3CF-4560-869D-4C642B0F7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6">
              <a:extLst>
                <a:ext uri="{FF2B5EF4-FFF2-40B4-BE49-F238E27FC236}">
                  <a16:creationId xmlns:a16="http://schemas.microsoft.com/office/drawing/2014/main" id="{A9D2DDA1-3EE0-4B5E-8107-6000BCB2B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7">
              <a:extLst>
                <a:ext uri="{FF2B5EF4-FFF2-40B4-BE49-F238E27FC236}">
                  <a16:creationId xmlns:a16="http://schemas.microsoft.com/office/drawing/2014/main" id="{6DA22C48-18EA-47BE-B75A-9594E025B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8">
              <a:extLst>
                <a:ext uri="{FF2B5EF4-FFF2-40B4-BE49-F238E27FC236}">
                  <a16:creationId xmlns:a16="http://schemas.microsoft.com/office/drawing/2014/main" id="{411A5F9B-C5BD-4FE0-BEE1-5FA9B82FB3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AFFCFD60-FB34-408B-A2EA-311A1093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0">
              <a:extLst>
                <a:ext uri="{FF2B5EF4-FFF2-40B4-BE49-F238E27FC236}">
                  <a16:creationId xmlns:a16="http://schemas.microsoft.com/office/drawing/2014/main" id="{72B9EBCA-3EF6-4296-80E0-CD849B27E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31">
              <a:extLst>
                <a:ext uri="{FF2B5EF4-FFF2-40B4-BE49-F238E27FC236}">
                  <a16:creationId xmlns:a16="http://schemas.microsoft.com/office/drawing/2014/main" id="{CC021197-0DB7-42B6-93BB-32252A93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134327-4864-46BB-A57A-7055C9E3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254035"/>
            <a:ext cx="2192900" cy="4002222"/>
          </a:xfrm>
        </p:spPr>
        <p:txBody>
          <a:bodyPr>
            <a:normAutofit/>
          </a:bodyPr>
          <a:lstStyle/>
          <a:p>
            <a:pPr algn="r"/>
            <a:r>
              <a:rPr lang="en-US" sz="3300" dirty="0">
                <a:solidFill>
                  <a:srgbClr val="FFFFFF"/>
                </a:solidFill>
              </a:rPr>
              <a:t>SALES by Channel</a:t>
            </a:r>
          </a:p>
        </p:txBody>
      </p:sp>
      <p:sp useBgFill="1">
        <p:nvSpPr>
          <p:cNvPr id="124" name="Round Diagonal Corner Rectangle 6">
            <a:extLst>
              <a:ext uri="{FF2B5EF4-FFF2-40B4-BE49-F238E27FC236}">
                <a16:creationId xmlns:a16="http://schemas.microsoft.com/office/drawing/2014/main" id="{7C30BDFE-E13B-4CD1-9371-FAEDFF80C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847D4E2-EA7B-40EF-8062-D1FAF838F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27" name="Freeform 32">
              <a:extLst>
                <a:ext uri="{FF2B5EF4-FFF2-40B4-BE49-F238E27FC236}">
                  <a16:creationId xmlns:a16="http://schemas.microsoft.com/office/drawing/2014/main" id="{F1549F3B-53A1-4D15-8E8E-4297D91B8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33">
              <a:extLst>
                <a:ext uri="{FF2B5EF4-FFF2-40B4-BE49-F238E27FC236}">
                  <a16:creationId xmlns:a16="http://schemas.microsoft.com/office/drawing/2014/main" id="{841347B2-F767-433C-946A-1B19B4C40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34">
              <a:extLst>
                <a:ext uri="{FF2B5EF4-FFF2-40B4-BE49-F238E27FC236}">
                  <a16:creationId xmlns:a16="http://schemas.microsoft.com/office/drawing/2014/main" id="{B34A4847-B6CA-4001-8EB1-33B3854A44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5">
              <a:extLst>
                <a:ext uri="{FF2B5EF4-FFF2-40B4-BE49-F238E27FC236}">
                  <a16:creationId xmlns:a16="http://schemas.microsoft.com/office/drawing/2014/main" id="{EF334B32-D0A0-45DE-99CB-37A3E56EC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36">
              <a:extLst>
                <a:ext uri="{FF2B5EF4-FFF2-40B4-BE49-F238E27FC236}">
                  <a16:creationId xmlns:a16="http://schemas.microsoft.com/office/drawing/2014/main" id="{5D1098DF-5812-4A6F-A4B7-AFEBEDA98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7">
              <a:extLst>
                <a:ext uri="{FF2B5EF4-FFF2-40B4-BE49-F238E27FC236}">
                  <a16:creationId xmlns:a16="http://schemas.microsoft.com/office/drawing/2014/main" id="{2A72CC5D-2EA1-4ABD-B694-045401D7F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8">
              <a:extLst>
                <a:ext uri="{FF2B5EF4-FFF2-40B4-BE49-F238E27FC236}">
                  <a16:creationId xmlns:a16="http://schemas.microsoft.com/office/drawing/2014/main" id="{47B8C57D-403F-4D5B-9724-24276E99B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9">
              <a:extLst>
                <a:ext uri="{FF2B5EF4-FFF2-40B4-BE49-F238E27FC236}">
                  <a16:creationId xmlns:a16="http://schemas.microsoft.com/office/drawing/2014/main" id="{4890E5D3-F793-4B6A-AA8F-1F6C03BD1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40">
              <a:extLst>
                <a:ext uri="{FF2B5EF4-FFF2-40B4-BE49-F238E27FC236}">
                  <a16:creationId xmlns:a16="http://schemas.microsoft.com/office/drawing/2014/main" id="{68A2FE4A-346D-4EA5-B377-EED451516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41">
              <a:extLst>
                <a:ext uri="{FF2B5EF4-FFF2-40B4-BE49-F238E27FC236}">
                  <a16:creationId xmlns:a16="http://schemas.microsoft.com/office/drawing/2014/main" id="{2F12D5D5-9BB1-4D89-B5B4-8F8353825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channels chart" descr="Graph">
            <a:extLst>
              <a:ext uri="{FF2B5EF4-FFF2-40B4-BE49-F238E27FC236}">
                <a16:creationId xmlns:a16="http://schemas.microsoft.com/office/drawing/2014/main" id="{B33E6934-D239-4A28-AC33-F8851CE5D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83524"/>
              </p:ext>
            </p:extLst>
          </p:nvPr>
        </p:nvGraphicFramePr>
        <p:xfrm>
          <a:off x="4296698" y="1083956"/>
          <a:ext cx="6545928" cy="432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6639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18BD99-41E9-467C-9777-74587F83171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03EF818-EDF6-480C-9B86-0A3B979BC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C32A8-E4D9-473C-833A-8950C6E7C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design</Template>
  <TotalTime>45</TotalTime>
  <Words>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Circuit</vt:lpstr>
      <vt:lpstr>SALES by Channel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Kelly</dc:creator>
  <cp:lastModifiedBy>Jim Kelly</cp:lastModifiedBy>
  <cp:revision>3</cp:revision>
  <dcterms:created xsi:type="dcterms:W3CDTF">2024-12-24T22:46:44Z</dcterms:created>
  <dcterms:modified xsi:type="dcterms:W3CDTF">2024-12-24T23:31:56Z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