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24" r:id="rId2"/>
    <p:sldId id="2576" r:id="rId3"/>
    <p:sldId id="258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AAB0"/>
    <a:srgbClr val="3B7579"/>
    <a:srgbClr val="AAD3D6"/>
    <a:srgbClr val="418287"/>
    <a:srgbClr val="DFE3E9"/>
    <a:srgbClr val="1F1F26"/>
    <a:srgbClr val="D6DBE2"/>
    <a:srgbClr val="CCD2DA"/>
    <a:srgbClr val="BBC3CD"/>
    <a:srgbClr val="D3D8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5034" autoAdjust="0"/>
  </p:normalViewPr>
  <p:slideViewPr>
    <p:cSldViewPr snapToGrid="0" snapToObjects="1" showGuides="1">
      <p:cViewPr varScale="1">
        <p:scale>
          <a:sx n="74" d="100"/>
          <a:sy n="74" d="100"/>
        </p:scale>
        <p:origin x="60" y="129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Revenue (thousands)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2028</c:v>
                </c:pt>
              </c:numCache>
            </c:numRef>
          </c:cat>
          <c:val>
            <c:numRef>
              <c:f>Sheet1!$B$2:$B$6</c:f>
              <c:numCache>
                <c:formatCode>"$"#,##0_);[Red]\("$"#,##0\)</c:formatCode>
                <c:ptCount val="5"/>
                <c:pt idx="0">
                  <c:v>180</c:v>
                </c:pt>
                <c:pt idx="1">
                  <c:v>235</c:v>
                </c:pt>
                <c:pt idx="2">
                  <c:v>618</c:v>
                </c:pt>
                <c:pt idx="3">
                  <c:v>4050</c:v>
                </c:pt>
                <c:pt idx="4">
                  <c:v>67733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1E-4AD2-96F6-3FDA94D453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33301184"/>
        <c:axId val="1433300856"/>
      </c:lineChart>
      <c:catAx>
        <c:axId val="143330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3300856"/>
        <c:crosses val="autoZero"/>
        <c:auto val="1"/>
        <c:lblAlgn val="ctr"/>
        <c:lblOffset val="100"/>
        <c:noMultiLvlLbl val="0"/>
      </c:catAx>
      <c:valAx>
        <c:axId val="1433300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3301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018837-64B5-4E20-83A5-89B993CB3C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C2A4FB-A56B-4413-A08B-0E9894B98B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8B25D-8766-427E-8C9E-4845048D8DFC}" type="datetimeFigureOut">
              <a:rPr lang="en-US" smtClean="0"/>
              <a:t>4/27/2024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977F36-950D-4655-BC4A-F80BE1DBF79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C246FD-229D-4B04-9855-212AD8D784A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8A28B-0568-4092-BB1A-13C9B073E3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5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F439B-391B-4B41-826A-951FCF412C34}" type="datetimeFigureOut">
              <a:rPr lang="en-US" smtClean="0"/>
              <a:t>4/27/2024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A0038-7055-434C-B6C4-B8C69565C6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6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64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800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8CBA09E-664D-42AC-81A8-E6756A655750}"/>
              </a:ext>
            </a:extLst>
          </p:cNvPr>
          <p:cNvSpPr/>
          <p:nvPr userDrawn="1"/>
        </p:nvSpPr>
        <p:spPr>
          <a:xfrm>
            <a:off x="0" y="1539433"/>
            <a:ext cx="8866207" cy="53185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2CAE461-C0B1-40CE-96C7-BF817A2EA31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1995" cy="6857999"/>
          </a:xfrm>
          <a:custGeom>
            <a:avLst/>
            <a:gdLst>
              <a:gd name="connsiteX0" fmla="*/ 0 w 12191995"/>
              <a:gd name="connsiteY0" fmla="*/ 0 h 6857999"/>
              <a:gd name="connsiteX1" fmla="*/ 12191995 w 12191995"/>
              <a:gd name="connsiteY1" fmla="*/ 0 h 6857999"/>
              <a:gd name="connsiteX2" fmla="*/ 12191995 w 12191995"/>
              <a:gd name="connsiteY2" fmla="*/ 6857999 h 6857999"/>
              <a:gd name="connsiteX3" fmla="*/ 8866207 w 12191995"/>
              <a:gd name="connsiteY3" fmla="*/ 6857999 h 6857999"/>
              <a:gd name="connsiteX4" fmla="*/ 8866207 w 12191995"/>
              <a:gd name="connsiteY4" fmla="*/ 1539432 h 6857999"/>
              <a:gd name="connsiteX5" fmla="*/ 0 w 12191995"/>
              <a:gd name="connsiteY5" fmla="*/ 1539432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5" h="6857999">
                <a:moveTo>
                  <a:pt x="0" y="0"/>
                </a:moveTo>
                <a:lnTo>
                  <a:pt x="12191995" y="0"/>
                </a:lnTo>
                <a:lnTo>
                  <a:pt x="12191995" y="6857999"/>
                </a:lnTo>
                <a:lnTo>
                  <a:pt x="8866207" y="6857999"/>
                </a:lnTo>
                <a:lnTo>
                  <a:pt x="8866207" y="1539432"/>
                </a:lnTo>
                <a:lnTo>
                  <a:pt x="0" y="153943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2002421"/>
            <a:ext cx="7252505" cy="891250"/>
          </a:xfrm>
        </p:spPr>
        <p:txBody>
          <a:bodyPr anchor="t">
            <a:no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090444"/>
            <a:ext cx="7252504" cy="338549"/>
          </a:xfrm>
        </p:spPr>
        <p:txBody>
          <a:bodyPr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Shape 62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094402" y="1819845"/>
            <a:ext cx="1" cy="2188805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3994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AC775-D0E4-4AE8-B104-8AF0CC9954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6626" y="4867539"/>
            <a:ext cx="2239803" cy="1025525"/>
          </a:xfrm>
          <a:noFill/>
        </p:spPr>
        <p:txBody>
          <a:bodyPr vert="horz" lIns="0" tIns="45720" rIns="91440" bIns="0" rtlCol="0" anchor="b">
            <a:noAutofit/>
          </a:bodyPr>
          <a:lstStyle>
            <a:lvl1pPr>
              <a:defRPr lang="en-US" sz="5000" b="1">
                <a:solidFill>
                  <a:schemeClr val="tx2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Agenda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AA648B5A-E380-4E42-882E-71EBF6838E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634413" y="812800"/>
            <a:ext cx="3557587" cy="52324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A0A47E85-3BCA-460F-8AB1-52D89AC152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76854" y="879710"/>
            <a:ext cx="3983858" cy="75565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D357C748-EEC9-489A-BCC6-CA3A91E3F2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76854" y="1956155"/>
            <a:ext cx="3983858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4" name="Text Placeholder 30">
            <a:extLst>
              <a:ext uri="{FF2B5EF4-FFF2-40B4-BE49-F238E27FC236}">
                <a16:creationId xmlns:a16="http://schemas.microsoft.com/office/drawing/2014/main" id="{59136E3C-98E8-457D-ABD1-BA278DBB49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76854" y="3032600"/>
            <a:ext cx="3983858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3F9938E0-7CFD-4C1C-88B0-388D25B8B1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854" y="4109045"/>
            <a:ext cx="3983858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6" name="Text Placeholder 30">
            <a:extLst>
              <a:ext uri="{FF2B5EF4-FFF2-40B4-BE49-F238E27FC236}">
                <a16:creationId xmlns:a16="http://schemas.microsoft.com/office/drawing/2014/main" id="{D274E9A2-3272-442A-A247-A383255C45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76854" y="5185490"/>
            <a:ext cx="3983858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7" name="Text Placeholder 30">
            <a:extLst>
              <a:ext uri="{FF2B5EF4-FFF2-40B4-BE49-F238E27FC236}">
                <a16:creationId xmlns:a16="http://schemas.microsoft.com/office/drawing/2014/main" id="{2D435A30-7C8E-4847-B027-91CBFA1592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27730" y="879710"/>
            <a:ext cx="74108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38" name="Text Placeholder 30">
            <a:extLst>
              <a:ext uri="{FF2B5EF4-FFF2-40B4-BE49-F238E27FC236}">
                <a16:creationId xmlns:a16="http://schemas.microsoft.com/office/drawing/2014/main" id="{819BB324-34C6-4FF7-8780-D294AC6EC5A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27730" y="1956155"/>
            <a:ext cx="74108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9" name="Text Placeholder 30">
            <a:extLst>
              <a:ext uri="{FF2B5EF4-FFF2-40B4-BE49-F238E27FC236}">
                <a16:creationId xmlns:a16="http://schemas.microsoft.com/office/drawing/2014/main" id="{43B3C496-FB0A-4924-A341-696D17E2D9C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27730" y="3032600"/>
            <a:ext cx="74108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40" name="Text Placeholder 30">
            <a:extLst>
              <a:ext uri="{FF2B5EF4-FFF2-40B4-BE49-F238E27FC236}">
                <a16:creationId xmlns:a16="http://schemas.microsoft.com/office/drawing/2014/main" id="{FEACD5FF-800E-4BB0-82F3-2E0AEF1215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527730" y="4109045"/>
            <a:ext cx="74108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4</a:t>
            </a:r>
          </a:p>
        </p:txBody>
      </p:sp>
      <p:sp>
        <p:nvSpPr>
          <p:cNvPr id="41" name="Text Placeholder 30">
            <a:extLst>
              <a:ext uri="{FF2B5EF4-FFF2-40B4-BE49-F238E27FC236}">
                <a16:creationId xmlns:a16="http://schemas.microsoft.com/office/drawing/2014/main" id="{58B97284-E1BE-4DCD-9CC1-C441D1A857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27730" y="5185490"/>
            <a:ext cx="74108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5</a:t>
            </a:r>
          </a:p>
        </p:txBody>
      </p:sp>
      <p:sp>
        <p:nvSpPr>
          <p:cNvPr id="42" name="Shape 62">
            <a:extLst>
              <a:ext uri="{FF2B5EF4-FFF2-40B4-BE49-F238E27FC236}">
                <a16:creationId xmlns:a16="http://schemas.microsoft.com/office/drawing/2014/main" id="{79517603-8FAC-41C9-B5BE-3F8BA7D93CE6}"/>
              </a:ext>
            </a:extLst>
          </p:cNvPr>
          <p:cNvSpPr/>
          <p:nvPr userDrawn="1"/>
        </p:nvSpPr>
        <p:spPr>
          <a:xfrm rot="16200000" flipV="1">
            <a:off x="965155" y="3899540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</p:spTree>
    <p:extLst>
      <p:ext uri="{BB962C8B-B14F-4D97-AF65-F5344CB8AC3E}">
        <p14:creationId xmlns:p14="http://schemas.microsoft.com/office/powerpoint/2010/main" val="4283145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2643" y="1691472"/>
            <a:ext cx="4385841" cy="1325563"/>
          </a:xfrm>
        </p:spPr>
        <p:txBody>
          <a:bodyPr anchor="b"/>
          <a:lstStyle>
            <a:lvl1pPr algn="r"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500437"/>
            <a:ext cx="12192000" cy="3357563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69843" y="1690688"/>
            <a:ext cx="4155432" cy="1325562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569843" y="1227698"/>
            <a:ext cx="4155432" cy="382749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4934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948" y="1193765"/>
            <a:ext cx="4385841" cy="1325563"/>
          </a:xfrm>
        </p:spPr>
        <p:txBody>
          <a:bodyPr anchor="b">
            <a:normAutofit/>
          </a:bodyPr>
          <a:lstStyle>
            <a:lvl1pPr algn="r">
              <a:defRPr sz="4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4947" y="2632337"/>
            <a:ext cx="4385841" cy="3357563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70816" y="2540529"/>
            <a:ext cx="3046302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769606" y="2540529"/>
            <a:ext cx="3023149" cy="382749"/>
          </a:xfrm>
        </p:spPr>
        <p:txBody>
          <a:bodyPr vert="horz" lIns="0" tIns="45720" rIns="91440" bIns="45720" rtlCol="0" anchor="b">
            <a:normAutofit/>
          </a:bodyPr>
          <a:lstStyle>
            <a:lvl1pPr>
              <a:defRPr lang="en-US" sz="1600" b="1" dirty="0"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70525" y="2944813"/>
            <a:ext cx="3046413" cy="3044825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769606" y="2944813"/>
            <a:ext cx="3023149" cy="3044825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414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0525" y="1193765"/>
            <a:ext cx="6322230" cy="1325563"/>
          </a:xfrm>
        </p:spPr>
        <p:txBody>
          <a:bodyPr lIns="0" anchor="b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193765"/>
            <a:ext cx="5230788" cy="479613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70816" y="2540529"/>
            <a:ext cx="3046302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769606" y="2540529"/>
            <a:ext cx="3023149" cy="382749"/>
          </a:xfrm>
        </p:spPr>
        <p:txBody>
          <a:bodyPr vert="horz" lIns="0" tIns="45720" rIns="91440" bIns="45720" rtlCol="0" anchor="b">
            <a:normAutofit/>
          </a:bodyPr>
          <a:lstStyle>
            <a:lvl1pPr>
              <a:defRPr lang="en-US" sz="1600" b="1" dirty="0"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70525" y="2944813"/>
            <a:ext cx="3046413" cy="3044825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769606" y="2944813"/>
            <a:ext cx="3023149" cy="3044825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603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9009"/>
            <a:ext cx="3416928" cy="2884911"/>
          </a:xfrm>
        </p:spPr>
        <p:txBody>
          <a:bodyPr lIns="0" anchor="t">
            <a:normAutofit/>
          </a:bodyPr>
          <a:lstStyle>
            <a:lvl1pPr algn="r">
              <a:defRPr sz="40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10875" y="1809009"/>
            <a:ext cx="3686025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52175" y="1809009"/>
            <a:ext cx="3658010" cy="382749"/>
          </a:xfrm>
        </p:spPr>
        <p:txBody>
          <a:bodyPr vert="horz" lIns="0" tIns="45720" rIns="91440" bIns="45720" rtlCol="0" anchor="b">
            <a:normAutofit/>
          </a:bodyPr>
          <a:lstStyle>
            <a:lvl1pPr>
              <a:defRPr lang="en-US" sz="1600" b="1" dirty="0"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10572" y="2213293"/>
            <a:ext cx="3686159" cy="3044825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452175" y="2213293"/>
            <a:ext cx="3658010" cy="3044825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064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687089"/>
            <a:ext cx="4297212" cy="3449109"/>
          </a:xfrm>
          <a:solidFill>
            <a:schemeClr val="accent2"/>
          </a:solidFill>
        </p:spPr>
        <p:txBody>
          <a:bodyPr vert="horz" lIns="0" tIns="45720" rIns="324000" bIns="45720" rtlCol="0" anchor="ctr">
            <a:normAutofit/>
          </a:bodyPr>
          <a:lstStyle>
            <a:lvl1pPr>
              <a:defRPr lang="en-US" sz="4000" dirty="0">
                <a:latin typeface="+mj-lt"/>
              </a:defRPr>
            </a:lvl1pPr>
          </a:lstStyle>
          <a:p>
            <a:pPr marL="0" lvl="0" algn="r"/>
            <a:r>
              <a:rPr lang="en-US" dirty="0"/>
              <a:t>Click to edit Master title </a:t>
            </a:r>
            <a:br>
              <a:rPr lang="en-US" dirty="0"/>
            </a:br>
            <a:r>
              <a:rPr lang="en-US" dirty="0"/>
              <a:t>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68750" y="1687089"/>
            <a:ext cx="3686025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52175" y="1687089"/>
            <a:ext cx="3658010" cy="382749"/>
          </a:xfrm>
        </p:spPr>
        <p:txBody>
          <a:bodyPr vert="horz" lIns="0" tIns="45720" rIns="91440" bIns="45720" rtlCol="0" anchor="b">
            <a:normAutofit/>
          </a:bodyPr>
          <a:lstStyle>
            <a:lvl1pPr marL="0" indent="0">
              <a:buNone/>
              <a:defRPr lang="en-US" sz="1600" b="1" dirty="0">
                <a:latin typeface="+mn-lt"/>
              </a:defRPr>
            </a:lvl1pPr>
          </a:lstStyle>
          <a:p>
            <a:pPr marL="228600" lvl="0" indent="-228600"/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68447" y="2091373"/>
            <a:ext cx="3686159" cy="3044825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452175" y="2091373"/>
            <a:ext cx="3658010" cy="3044825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hape 62">
            <a:extLst>
              <a:ext uri="{FF2B5EF4-FFF2-40B4-BE49-F238E27FC236}">
                <a16:creationId xmlns:a16="http://schemas.microsoft.com/office/drawing/2014/main" id="{22325F4A-8191-45D3-B031-5847B1E4B3AA}"/>
              </a:ext>
            </a:extLst>
          </p:cNvPr>
          <p:cNvSpPr/>
          <p:nvPr userDrawn="1"/>
        </p:nvSpPr>
        <p:spPr>
          <a:xfrm rot="16200000" flipV="1">
            <a:off x="3332057" y="1331831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0EEF041-4EFF-410A-AFB4-25A65B462B2D}"/>
              </a:ext>
            </a:extLst>
          </p:cNvPr>
          <p:cNvSpPr/>
          <p:nvPr userDrawn="1"/>
        </p:nvSpPr>
        <p:spPr>
          <a:xfrm>
            <a:off x="12087828" y="1675514"/>
            <a:ext cx="115747" cy="34491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4490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1687090"/>
            <a:ext cx="4568750" cy="1721802"/>
          </a:xfrm>
          <a:noFill/>
        </p:spPr>
        <p:txBody>
          <a:bodyPr lIns="0" rIns="324000" anchor="ctr">
            <a:normAutofit/>
          </a:bodyPr>
          <a:lstStyle>
            <a:lvl1pPr algn="r">
              <a:defRPr sz="400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C8F08DC-8736-4BFE-8B72-8DD4184DEBE1}"/>
              </a:ext>
            </a:extLst>
          </p:cNvPr>
          <p:cNvSpPr txBox="1">
            <a:spLocks/>
          </p:cNvSpPr>
          <p:nvPr userDrawn="1"/>
        </p:nvSpPr>
        <p:spPr>
          <a:xfrm>
            <a:off x="-1" y="3408891"/>
            <a:ext cx="12203575" cy="3449109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324000" bIns="45720" rtlCol="0" anchor="ctr">
            <a:normAutofit/>
          </a:bodyPr>
          <a:lstStyle>
            <a:lvl1pPr algn="r">
              <a:lnSpc>
                <a:spcPct val="90000"/>
              </a:lnSpc>
              <a:spcBef>
                <a:spcPct val="0"/>
              </a:spcBef>
              <a:buNone/>
              <a:defRPr sz="4000" b="1" i="0" spc="-150">
                <a:solidFill>
                  <a:schemeClr val="tx2"/>
                </a:solidFill>
                <a:latin typeface="Constantia" panose="02030602050306030303" pitchFamily="18" charset="0"/>
                <a:ea typeface="+mj-ea"/>
                <a:cs typeface="Gill Sans" panose="020B0502020104020203" pitchFamily="34" charset="-79"/>
              </a:defRPr>
            </a:lvl1pPr>
          </a:lstStyle>
          <a:p>
            <a:pPr lvl="0"/>
            <a:endParaRPr lang="en-US" dirty="0">
              <a:latin typeface="+mn-lt"/>
            </a:endParaRP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68750" y="3666354"/>
            <a:ext cx="3448800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54055" y="3666354"/>
            <a:ext cx="3450265" cy="382749"/>
          </a:xfrm>
        </p:spPr>
        <p:txBody>
          <a:bodyPr vert="horz" lIns="0" tIns="45720" rIns="91440" bIns="45720" rtlCol="0" anchor="b">
            <a:normAutofit/>
          </a:bodyPr>
          <a:lstStyle>
            <a:lvl1pPr marL="0" indent="0">
              <a:buNone/>
              <a:defRPr lang="en-US" sz="1600" b="1" dirty="0">
                <a:latin typeface="+mn-lt"/>
              </a:defRPr>
            </a:lvl1pPr>
          </a:lstStyle>
          <a:p>
            <a:pPr marL="228600" lvl="0" indent="-228600"/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68447" y="4070639"/>
            <a:ext cx="3448800" cy="2253961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54055" y="4070639"/>
            <a:ext cx="3450265" cy="2253961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hape 62">
            <a:extLst>
              <a:ext uri="{FF2B5EF4-FFF2-40B4-BE49-F238E27FC236}">
                <a16:creationId xmlns:a16="http://schemas.microsoft.com/office/drawing/2014/main" id="{DADD8B14-6C18-4FC5-89FD-62D525A444DB}"/>
              </a:ext>
            </a:extLst>
          </p:cNvPr>
          <p:cNvSpPr/>
          <p:nvPr userDrawn="1"/>
        </p:nvSpPr>
        <p:spPr>
          <a:xfrm rot="16200000" flipV="1">
            <a:off x="3332057" y="729943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9156155-C47D-47A0-A08D-DCAC4D742D3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214412" y="3805254"/>
            <a:ext cx="1935925" cy="185477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210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948" y="1193765"/>
            <a:ext cx="4385841" cy="1325563"/>
          </a:xfrm>
        </p:spPr>
        <p:txBody>
          <a:bodyPr anchor="b">
            <a:normAutofit/>
          </a:bodyPr>
          <a:lstStyle>
            <a:lvl1pPr algn="r">
              <a:defRPr sz="4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4947" y="2632337"/>
            <a:ext cx="4385841" cy="3357563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470816" y="2944854"/>
            <a:ext cx="3046302" cy="3045045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70816" y="2540529"/>
            <a:ext cx="3046302" cy="382749"/>
          </a:xfrm>
        </p:spPr>
        <p:txBody>
          <a:bodyPr lIns="0" anchor="b">
            <a:noAutofit/>
          </a:bodyPr>
          <a:lstStyle>
            <a:lvl1pPr marL="0" indent="0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B2C5FA2F-DD81-4A72-AB26-A4C663724F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769607" y="2944854"/>
            <a:ext cx="3046302" cy="3045045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769606" y="2540529"/>
            <a:ext cx="3023149" cy="382749"/>
          </a:xfrm>
        </p:spPr>
        <p:txBody>
          <a:bodyPr lIns="0" anchor="b">
            <a:noAutofit/>
          </a:bodyPr>
          <a:lstStyle>
            <a:lvl1pPr marL="0" indent="0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</p:spTree>
    <p:extLst>
      <p:ext uri="{BB962C8B-B14F-4D97-AF65-F5344CB8AC3E}">
        <p14:creationId xmlns:p14="http://schemas.microsoft.com/office/powerpoint/2010/main" val="39708105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28658" y="836271"/>
            <a:ext cx="4263342" cy="5185458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57597" y="836271"/>
            <a:ext cx="4262400" cy="5185458"/>
          </a:xfrm>
          <a:solidFill>
            <a:schemeClr val="accent2"/>
          </a:solidFill>
        </p:spPr>
        <p:txBody>
          <a:bodyPr lIns="252000" tIns="144000" rIns="14400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5033" y="1659770"/>
            <a:ext cx="2558005" cy="1325563"/>
          </a:xfrm>
        </p:spPr>
        <p:txBody>
          <a:bodyPr anchor="t"/>
          <a:lstStyle>
            <a:lvl1pPr algn="r">
              <a:defRPr>
                <a:latin typeface="+mj-lt"/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Title</a:t>
            </a:r>
          </a:p>
        </p:txBody>
      </p:sp>
      <p:sp>
        <p:nvSpPr>
          <p:cNvPr id="6" name="Shape 62">
            <a:extLst>
              <a:ext uri="{FF2B5EF4-FFF2-40B4-BE49-F238E27FC236}">
                <a16:creationId xmlns:a16="http://schemas.microsoft.com/office/drawing/2014/main" id="{9EDA533D-03E6-4B64-A81C-A6F9E3301AB5}"/>
              </a:ext>
            </a:extLst>
          </p:cNvPr>
          <p:cNvSpPr/>
          <p:nvPr userDrawn="1"/>
        </p:nvSpPr>
        <p:spPr>
          <a:xfrm rot="16200000" flipV="1">
            <a:off x="965155" y="434980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32174074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3206186"/>
            <a:ext cx="12192000" cy="3651813"/>
          </a:xfrm>
          <a:solidFill>
            <a:schemeClr val="accent2"/>
          </a:solidFill>
        </p:spPr>
        <p:txBody>
          <a:bodyPr lIns="5400000" tIns="216000" rIns="180000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78053" y="1775520"/>
            <a:ext cx="6435524" cy="1325563"/>
          </a:xfrm>
        </p:spPr>
        <p:txBody>
          <a:bodyPr anchor="b"/>
          <a:lstStyle>
            <a:lvl1pPr algn="l"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71836" y="836271"/>
            <a:ext cx="3523423" cy="5185458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22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8CBA09E-664D-42AC-81A8-E6756A655750}"/>
              </a:ext>
            </a:extLst>
          </p:cNvPr>
          <p:cNvSpPr/>
          <p:nvPr userDrawn="1"/>
        </p:nvSpPr>
        <p:spPr>
          <a:xfrm>
            <a:off x="-1" y="1539432"/>
            <a:ext cx="8866207" cy="53185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2CAE461-C0B1-40CE-96C7-BF817A2EA31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1995" cy="6857999"/>
          </a:xfrm>
          <a:custGeom>
            <a:avLst/>
            <a:gdLst>
              <a:gd name="connsiteX0" fmla="*/ 0 w 12191995"/>
              <a:gd name="connsiteY0" fmla="*/ 0 h 6857999"/>
              <a:gd name="connsiteX1" fmla="*/ 12191995 w 12191995"/>
              <a:gd name="connsiteY1" fmla="*/ 0 h 6857999"/>
              <a:gd name="connsiteX2" fmla="*/ 12191995 w 12191995"/>
              <a:gd name="connsiteY2" fmla="*/ 6857999 h 6857999"/>
              <a:gd name="connsiteX3" fmla="*/ 8866207 w 12191995"/>
              <a:gd name="connsiteY3" fmla="*/ 6857999 h 6857999"/>
              <a:gd name="connsiteX4" fmla="*/ 8866207 w 12191995"/>
              <a:gd name="connsiteY4" fmla="*/ 1539432 h 6857999"/>
              <a:gd name="connsiteX5" fmla="*/ 0 w 12191995"/>
              <a:gd name="connsiteY5" fmla="*/ 1539432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5" h="6857999">
                <a:moveTo>
                  <a:pt x="0" y="0"/>
                </a:moveTo>
                <a:lnTo>
                  <a:pt x="12191995" y="0"/>
                </a:lnTo>
                <a:lnTo>
                  <a:pt x="12191995" y="6857999"/>
                </a:lnTo>
                <a:lnTo>
                  <a:pt x="8866207" y="6857999"/>
                </a:lnTo>
                <a:lnTo>
                  <a:pt x="8866207" y="1539432"/>
                </a:lnTo>
                <a:lnTo>
                  <a:pt x="0" y="153943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2002421"/>
            <a:ext cx="7252505" cy="891250"/>
          </a:xfrm>
        </p:spPr>
        <p:txBody>
          <a:bodyPr anchor="t">
            <a:no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090444"/>
            <a:ext cx="7252504" cy="338549"/>
          </a:xfrm>
        </p:spPr>
        <p:txBody>
          <a:bodyPr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WWW.WEBSITENAME.COM</a:t>
            </a:r>
          </a:p>
        </p:txBody>
      </p:sp>
      <p:sp>
        <p:nvSpPr>
          <p:cNvPr id="5" name="Shape 62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094402" y="1819845"/>
            <a:ext cx="1" cy="2188805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30916583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78052" y="3206186"/>
            <a:ext cx="6435525" cy="2815543"/>
          </a:xfrm>
          <a:noFill/>
          <a:ln>
            <a:noFill/>
          </a:ln>
        </p:spPr>
        <p:txBody>
          <a:bodyPr lIns="0" tIns="216000" rIns="180000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78053" y="1775520"/>
            <a:ext cx="6435524" cy="1325563"/>
          </a:xfrm>
        </p:spPr>
        <p:txBody>
          <a:bodyPr lIns="0" anchor="b"/>
          <a:lstStyle>
            <a:lvl1pPr algn="l"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200" y="836271"/>
            <a:ext cx="3657059" cy="5185458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1282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45620" y="3428990"/>
            <a:ext cx="7446380" cy="3429009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659770"/>
            <a:ext cx="3085618" cy="1325563"/>
          </a:xfrm>
        </p:spPr>
        <p:txBody>
          <a:bodyPr lIns="0" anchor="t"/>
          <a:lstStyle>
            <a:lvl1pPr algn="l">
              <a:defRPr>
                <a:latin typeface="+mj-lt"/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Title</a:t>
            </a:r>
          </a:p>
        </p:txBody>
      </p:sp>
      <p:sp>
        <p:nvSpPr>
          <p:cNvPr id="6" name="Shape 62">
            <a:extLst>
              <a:ext uri="{FF2B5EF4-FFF2-40B4-BE49-F238E27FC236}">
                <a16:creationId xmlns:a16="http://schemas.microsoft.com/office/drawing/2014/main" id="{9EDA533D-03E6-4B64-A81C-A6F9E3301AB5}"/>
              </a:ext>
            </a:extLst>
          </p:cNvPr>
          <p:cNvSpPr/>
          <p:nvPr userDrawn="1"/>
        </p:nvSpPr>
        <p:spPr>
          <a:xfrm rot="16200000" flipV="1">
            <a:off x="965155" y="434980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F8596F-E730-47C4-86C3-F4A9B3F78268}"/>
              </a:ext>
            </a:extLst>
          </p:cNvPr>
          <p:cNvSpPr/>
          <p:nvPr userDrawn="1"/>
        </p:nvSpPr>
        <p:spPr>
          <a:xfrm>
            <a:off x="4745620" y="0"/>
            <a:ext cx="7446380" cy="3428990"/>
          </a:xfrm>
          <a:prstGeom prst="rect">
            <a:avLst/>
          </a:prstGeom>
          <a:solidFill>
            <a:schemeClr val="accent2"/>
          </a:solidFill>
        </p:spPr>
        <p:txBody>
          <a:bodyPr vert="horz" lIns="252000" tIns="144000" rIns="144000" bIns="4572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400" b="0" i="0" dirty="0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2E0AB4DF-4264-4631-9A72-72B25F9BEED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59078" y="987207"/>
            <a:ext cx="2837822" cy="382749"/>
          </a:xfrm>
        </p:spPr>
        <p:txBody>
          <a:bodyPr lIns="0" tIns="0" anchor="t">
            <a:norm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0E3F0CD0-D764-45BB-9798-E9046593B3A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51371" y="987208"/>
            <a:ext cx="3501106" cy="1397178"/>
          </a:xfrm>
        </p:spPr>
        <p:txBody>
          <a:bodyPr lIns="0" tIns="0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63622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B9B3BD2-24FF-4E30-B0DA-4DCD6E57D9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200" y="0"/>
            <a:ext cx="113538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F92C0C-7E68-45AE-8824-6858C68747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566452"/>
            <a:ext cx="5007015" cy="1440000"/>
          </a:xfrm>
          <a:solidFill>
            <a:schemeClr val="bg1"/>
          </a:solidFill>
        </p:spPr>
        <p:txBody>
          <a:bodyPr lIns="216000">
            <a:normAutofit/>
          </a:bodyPr>
          <a:lstStyle>
            <a:lvl1pPr>
              <a:defRPr sz="400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536023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B9B3BD2-24FF-4E30-B0DA-4DCD6E57D9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200" y="0"/>
            <a:ext cx="113538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A10FA-D831-43AB-9DF1-EDB14480E3E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-1478756"/>
            <a:ext cx="4572000" cy="118903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6320271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7FBD120B-8377-4641-9618-9DD682652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705635"/>
            <a:ext cx="5845215" cy="1440000"/>
          </a:xfrm>
          <a:solidFill>
            <a:schemeClr val="bg1"/>
          </a:solidFill>
        </p:spPr>
        <p:txBody>
          <a:bodyPr lIns="792000">
            <a:normAutofit/>
          </a:bodyPr>
          <a:lstStyle>
            <a:lvl1pPr>
              <a:defRPr sz="4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740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9417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549797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8DF09845-7890-4D10-A53B-2A4D0531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440" y="5688402"/>
            <a:ext cx="8717280" cy="823070"/>
          </a:xfrm>
          <a:solidFill>
            <a:schemeClr val="bg1"/>
          </a:solidFill>
        </p:spPr>
        <p:txBody>
          <a:bodyPr lIns="0"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472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549797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9541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200" y="1"/>
            <a:ext cx="11353800" cy="554736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7EBB9618-FC05-4C85-8241-A1EFCE812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440" y="5688402"/>
            <a:ext cx="8717280" cy="823070"/>
          </a:xfrm>
          <a:solidFill>
            <a:schemeClr val="bg1"/>
          </a:solidFill>
        </p:spPr>
        <p:txBody>
          <a:bodyPr lIns="0"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6611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200" y="853441"/>
            <a:ext cx="11353800" cy="515111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98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8CBA09E-664D-42AC-81A8-E6756A655750}"/>
              </a:ext>
            </a:extLst>
          </p:cNvPr>
          <p:cNvSpPr/>
          <p:nvPr userDrawn="1"/>
        </p:nvSpPr>
        <p:spPr>
          <a:xfrm>
            <a:off x="0" y="1539433"/>
            <a:ext cx="8866207" cy="53185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2CAE461-C0B1-40CE-96C7-BF817A2EA31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1995" cy="6857999"/>
          </a:xfrm>
          <a:custGeom>
            <a:avLst/>
            <a:gdLst>
              <a:gd name="connsiteX0" fmla="*/ 0 w 12191995"/>
              <a:gd name="connsiteY0" fmla="*/ 0 h 6857999"/>
              <a:gd name="connsiteX1" fmla="*/ 12191995 w 12191995"/>
              <a:gd name="connsiteY1" fmla="*/ 0 h 6857999"/>
              <a:gd name="connsiteX2" fmla="*/ 12191995 w 12191995"/>
              <a:gd name="connsiteY2" fmla="*/ 6857999 h 6857999"/>
              <a:gd name="connsiteX3" fmla="*/ 8866207 w 12191995"/>
              <a:gd name="connsiteY3" fmla="*/ 6857999 h 6857999"/>
              <a:gd name="connsiteX4" fmla="*/ 8866207 w 12191995"/>
              <a:gd name="connsiteY4" fmla="*/ 1539432 h 6857999"/>
              <a:gd name="connsiteX5" fmla="*/ 0 w 12191995"/>
              <a:gd name="connsiteY5" fmla="*/ 1539432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5" h="6857999">
                <a:moveTo>
                  <a:pt x="0" y="0"/>
                </a:moveTo>
                <a:lnTo>
                  <a:pt x="12191995" y="0"/>
                </a:lnTo>
                <a:lnTo>
                  <a:pt x="12191995" y="6857999"/>
                </a:lnTo>
                <a:lnTo>
                  <a:pt x="8866207" y="6857999"/>
                </a:lnTo>
                <a:lnTo>
                  <a:pt x="8866207" y="1539432"/>
                </a:lnTo>
                <a:lnTo>
                  <a:pt x="0" y="153943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2002421"/>
            <a:ext cx="7252505" cy="891250"/>
          </a:xfrm>
        </p:spPr>
        <p:txBody>
          <a:bodyPr anchor="t">
            <a:no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090444"/>
            <a:ext cx="7252504" cy="338549"/>
          </a:xfrm>
        </p:spPr>
        <p:txBody>
          <a:bodyPr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Shape 62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094402" y="1819845"/>
            <a:ext cx="1" cy="2188805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5588500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14209" y="1203769"/>
            <a:ext cx="9563582" cy="5060062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F595BB60-922F-4254-AD20-DEA3FA4B7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208" y="339162"/>
            <a:ext cx="9563581" cy="823070"/>
          </a:xfrm>
          <a:noFill/>
        </p:spPr>
        <p:txBody>
          <a:bodyPr lIns="0">
            <a:normAutofit/>
          </a:bodyPr>
          <a:lstStyle>
            <a:lvl1pPr>
              <a:defRPr sz="4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4657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6030" y="747000"/>
            <a:ext cx="10519940" cy="5364000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2677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0729B41-53A1-4BDC-BF75-A9E553C70D89}"/>
              </a:ext>
            </a:extLst>
          </p:cNvPr>
          <p:cNvSpPr/>
          <p:nvPr userDrawn="1"/>
        </p:nvSpPr>
        <p:spPr>
          <a:xfrm>
            <a:off x="-16640" y="0"/>
            <a:ext cx="1137043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7634288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10961-EE19-42C5-8B1B-B6C9862262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530361" y="4719574"/>
            <a:ext cx="2489200" cy="3124200"/>
          </a:xfrm>
        </p:spPr>
        <p:txBody>
          <a:bodyPr tIns="0" bIns="0" anchor="b">
            <a:noAutofit/>
          </a:bodyPr>
          <a:lstStyle>
            <a:lvl1pPr marL="0" indent="0" algn="r">
              <a:buNone/>
              <a:defRPr sz="30000">
                <a:solidFill>
                  <a:schemeClr val="bg1">
                    <a:alpha val="2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48043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0729B41-53A1-4BDC-BF75-A9E553C70D89}"/>
              </a:ext>
            </a:extLst>
          </p:cNvPr>
          <p:cNvSpPr/>
          <p:nvPr userDrawn="1"/>
        </p:nvSpPr>
        <p:spPr>
          <a:xfrm>
            <a:off x="5831840" y="0"/>
            <a:ext cx="552195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71525"/>
            <a:ext cx="4699000" cy="1694180"/>
          </a:xfrm>
        </p:spPr>
        <p:txBody>
          <a:bodyPr lIns="0" anchor="t">
            <a:noAutofit/>
          </a:bodyPr>
          <a:lstStyle>
            <a:lvl1pPr>
              <a:defRPr sz="6600" b="1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Section </a:t>
            </a:r>
            <a:br>
              <a:rPr lang="en-US" dirty="0"/>
            </a:br>
            <a:r>
              <a:rPr lang="en-US" dirty="0"/>
              <a:t>Header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6E820AC0-D6D8-48F9-9D9F-A17400A404B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530361" y="4554447"/>
            <a:ext cx="2489200" cy="3124198"/>
          </a:xfrm>
        </p:spPr>
        <p:txBody>
          <a:bodyPr bIns="0" anchor="b">
            <a:noAutofit/>
          </a:bodyPr>
          <a:lstStyle>
            <a:lvl1pPr marL="0" indent="0" algn="r">
              <a:buNone/>
              <a:defRPr sz="25000">
                <a:solidFill>
                  <a:schemeClr val="bg1">
                    <a:alpha val="2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717688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0729B41-53A1-4BDC-BF75-A9E553C70D89}"/>
              </a:ext>
            </a:extLst>
          </p:cNvPr>
          <p:cNvSpPr/>
          <p:nvPr userDrawn="1"/>
        </p:nvSpPr>
        <p:spPr>
          <a:xfrm>
            <a:off x="1" y="0"/>
            <a:ext cx="705612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71525"/>
            <a:ext cx="5257800" cy="1694180"/>
          </a:xfrm>
        </p:spPr>
        <p:txBody>
          <a:bodyPr lIns="0" anchor="t">
            <a:normAutofit/>
          </a:bodyPr>
          <a:lstStyle>
            <a:lvl1pPr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88BD7D8D-4534-4674-90CD-5444E7502E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502636" y="4463007"/>
            <a:ext cx="2489200" cy="3124198"/>
          </a:xfrm>
        </p:spPr>
        <p:txBody>
          <a:bodyPr bIns="0" anchor="b">
            <a:noAutofit/>
          </a:bodyPr>
          <a:lstStyle>
            <a:lvl1pPr marL="0" indent="0" algn="r">
              <a:buNone/>
              <a:defRPr sz="25000">
                <a:solidFill>
                  <a:schemeClr val="bg1">
                    <a:lumMod val="85000"/>
                    <a:alpha val="2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42496879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FC75DEA4-0A76-480D-A95E-49B8E0DD97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35647" y="3145492"/>
            <a:ext cx="2489200" cy="3124198"/>
          </a:xfrm>
        </p:spPr>
        <p:txBody>
          <a:bodyPr bIns="0" anchor="b">
            <a:noAutofit/>
          </a:bodyPr>
          <a:lstStyle>
            <a:lvl1pPr marL="0" indent="0" algn="l">
              <a:buNone/>
              <a:defRPr sz="25000">
                <a:solidFill>
                  <a:srgbClr val="5DAAB0">
                    <a:alpha val="20000"/>
                  </a:srgb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0729B41-53A1-4BDC-BF75-A9E553C70D89}"/>
              </a:ext>
            </a:extLst>
          </p:cNvPr>
          <p:cNvSpPr/>
          <p:nvPr userDrawn="1"/>
        </p:nvSpPr>
        <p:spPr>
          <a:xfrm>
            <a:off x="0" y="1394370"/>
            <a:ext cx="7056121" cy="406926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1934210"/>
            <a:ext cx="5273040" cy="1694180"/>
          </a:xfrm>
        </p:spPr>
        <p:txBody>
          <a:bodyPr lIns="0" anchor="t">
            <a:normAutofit/>
          </a:bodyPr>
          <a:lstStyle>
            <a:lvl1pPr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17935321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0729B41-53A1-4BDC-BF75-A9E553C70D89}"/>
              </a:ext>
            </a:extLst>
          </p:cNvPr>
          <p:cNvSpPr/>
          <p:nvPr userDrawn="1"/>
        </p:nvSpPr>
        <p:spPr>
          <a:xfrm>
            <a:off x="-16640" y="1"/>
            <a:ext cx="12208639" cy="49072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59" y="2691447"/>
            <a:ext cx="6272321" cy="1694180"/>
          </a:xfrm>
        </p:spPr>
        <p:txBody>
          <a:bodyPr lIns="0" anchor="b">
            <a:noAutofit/>
          </a:bodyPr>
          <a:lstStyle>
            <a:lvl1pPr algn="l">
              <a:defRPr sz="6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7A110188-91CF-42CE-9B0F-643DB15F9D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91826" y="2613057"/>
            <a:ext cx="2489200" cy="3124198"/>
          </a:xfrm>
        </p:spPr>
        <p:txBody>
          <a:bodyPr bIns="0" anchor="b">
            <a:noAutofit/>
          </a:bodyPr>
          <a:lstStyle>
            <a:lvl1pPr marL="0" indent="0" algn="l">
              <a:buNone/>
              <a:defRPr sz="25000">
                <a:solidFill>
                  <a:srgbClr val="3B7579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37630524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49791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C0DB138-926E-4EF2-BFC2-93D610E35703}"/>
              </a:ext>
            </a:extLst>
          </p:cNvPr>
          <p:cNvSpPr/>
          <p:nvPr userDrawn="1"/>
        </p:nvSpPr>
        <p:spPr>
          <a:xfrm>
            <a:off x="6134100" y="0"/>
            <a:ext cx="6057900" cy="6857995"/>
          </a:xfrm>
          <a:prstGeom prst="rect">
            <a:avLst/>
          </a:prstGeom>
          <a:solidFill>
            <a:schemeClr val="accent2">
              <a:alpha val="99000"/>
            </a:schemeClr>
          </a:solidFill>
        </p:spPr>
        <p:txBody>
          <a:bodyPr vert="horz" lIns="1296000" tIns="45720" rIns="432000" bIns="45720" rtlCol="0" anchor="ctr">
            <a:normAutofit/>
          </a:bodyPr>
          <a:lstStyle/>
          <a:p>
            <a:pPr lvl="0" indent="0">
              <a:lnSpc>
                <a:spcPct val="100000"/>
              </a:lnSpc>
              <a:spcBef>
                <a:spcPts val="1000"/>
              </a:spcBef>
              <a:buFontTx/>
              <a:buNone/>
            </a:pPr>
            <a:endParaRPr lang="en-US" sz="1400" b="0" i="0" spc="0" noProof="0" dirty="0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057" y="1100290"/>
            <a:ext cx="4008437" cy="1395208"/>
          </a:xfrm>
        </p:spPr>
        <p:txBody>
          <a:bodyPr lIns="0" anchor="b"/>
          <a:lstStyle>
            <a:lvl1pPr>
              <a:defRPr b="1">
                <a:latin typeface="+mj-lt"/>
              </a:defRPr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6CAA743B-32D9-CE44-9E46-D38DB57EFAC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1058" y="2561159"/>
            <a:ext cx="4008437" cy="602887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5" name="Shape 62">
            <a:extLst>
              <a:ext uri="{FF2B5EF4-FFF2-40B4-BE49-F238E27FC236}">
                <a16:creationId xmlns:a16="http://schemas.microsoft.com/office/drawing/2014/main" id="{00B58E1E-3AD1-467A-94AA-6578BE4756A3}"/>
              </a:ext>
            </a:extLst>
          </p:cNvPr>
          <p:cNvSpPr/>
          <p:nvPr userDrawn="1"/>
        </p:nvSpPr>
        <p:spPr>
          <a:xfrm rot="16200000" flipV="1">
            <a:off x="965155" y="18291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C7AA169-6546-4620-BD7B-7B36553C28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87422" y="1038724"/>
            <a:ext cx="804759" cy="80475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CE9C16DA-A24B-4516-BCC8-C747730478D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87422" y="2330235"/>
            <a:ext cx="804759" cy="80475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>
                <a:latin typeface="+mn-lt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A498122E-BB6F-4765-B85E-6410B9CE17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87422" y="3621746"/>
            <a:ext cx="804759" cy="80475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>
                <a:latin typeface="+mn-lt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D19B2F25-5E98-4166-8476-BE599D16121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687422" y="4913257"/>
            <a:ext cx="804759" cy="80475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>
                <a:latin typeface="+mn-lt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18323" y="1074809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18323" y="2365537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18323" y="3656265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18323" y="4946994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A4E9B315-244E-41A8-B655-63FCC22CCF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3278528"/>
            <a:ext cx="4008438" cy="25608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68498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64" userDrawn="1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C0DB138-926E-4EF2-BFC2-93D610E35703}"/>
              </a:ext>
            </a:extLst>
          </p:cNvPr>
          <p:cNvSpPr/>
          <p:nvPr userDrawn="1"/>
        </p:nvSpPr>
        <p:spPr>
          <a:xfrm>
            <a:off x="0" y="0"/>
            <a:ext cx="6057900" cy="6857995"/>
          </a:xfrm>
          <a:prstGeom prst="rect">
            <a:avLst/>
          </a:prstGeom>
          <a:solidFill>
            <a:schemeClr val="accent2"/>
          </a:solidFill>
        </p:spPr>
        <p:txBody>
          <a:bodyPr vert="horz" lIns="1296000" tIns="45720" rIns="432000" bIns="45720" rtlCol="0" anchor="ctr">
            <a:normAutofit/>
          </a:bodyPr>
          <a:lstStyle/>
          <a:p>
            <a:pPr lvl="0" indent="0">
              <a:lnSpc>
                <a:spcPct val="100000"/>
              </a:lnSpc>
              <a:spcBef>
                <a:spcPts val="1000"/>
              </a:spcBef>
              <a:buFontTx/>
              <a:buNone/>
            </a:pPr>
            <a:endParaRPr lang="en-US" sz="1400" b="0" i="0" spc="0" noProof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057" y="1100290"/>
            <a:ext cx="4008437" cy="1395208"/>
          </a:xfrm>
        </p:spPr>
        <p:txBody>
          <a:bodyPr lIns="0" anchor="b"/>
          <a:lstStyle>
            <a:lvl1pPr>
              <a:defRPr b="1">
                <a:latin typeface="+mj-lt"/>
              </a:defRPr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6CAA743B-32D9-CE44-9E46-D38DB57EFAC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1058" y="2561159"/>
            <a:ext cx="4008437" cy="602887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5" name="Shape 62">
            <a:extLst>
              <a:ext uri="{FF2B5EF4-FFF2-40B4-BE49-F238E27FC236}">
                <a16:creationId xmlns:a16="http://schemas.microsoft.com/office/drawing/2014/main" id="{00B58E1E-3AD1-467A-94AA-6578BE4756A3}"/>
              </a:ext>
            </a:extLst>
          </p:cNvPr>
          <p:cNvSpPr/>
          <p:nvPr userDrawn="1"/>
        </p:nvSpPr>
        <p:spPr>
          <a:xfrm rot="16200000" flipV="1">
            <a:off x="965155" y="18291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18323" y="1074809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18323" y="2365537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18323" y="3656265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18323" y="4946994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A4E9B315-244E-41A8-B655-63FCC22CCF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3278528"/>
            <a:ext cx="4008438" cy="25608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EADDC907-00BA-437D-8631-DCDAA19616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90155" y="1042384"/>
            <a:ext cx="804759" cy="804759"/>
          </a:xfrm>
          <a:prstGeom prst="ellipse">
            <a:avLst/>
          </a:prstGeom>
          <a:solidFill>
            <a:schemeClr val="bg1"/>
          </a:solidFill>
          <a:ln w="19050">
            <a:solidFill>
              <a:srgbClr val="1F1F26"/>
            </a:solidFill>
          </a:ln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44A0EDB5-B80A-4225-9741-99690ADBCE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90155" y="2331743"/>
            <a:ext cx="804759" cy="804759"/>
          </a:xfrm>
          <a:prstGeom prst="ellipse">
            <a:avLst/>
          </a:prstGeom>
          <a:solidFill>
            <a:schemeClr val="bg1"/>
          </a:solidFill>
          <a:ln w="19050">
            <a:solidFill>
              <a:srgbClr val="1F1F26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Picture Placeholder 5">
            <a:extLst>
              <a:ext uri="{FF2B5EF4-FFF2-40B4-BE49-F238E27FC236}">
                <a16:creationId xmlns:a16="http://schemas.microsoft.com/office/drawing/2014/main" id="{E5C18081-A6EE-421D-96AC-0A7FA46F744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90155" y="3621102"/>
            <a:ext cx="804759" cy="804759"/>
          </a:xfrm>
          <a:prstGeom prst="ellipse">
            <a:avLst/>
          </a:prstGeom>
          <a:solidFill>
            <a:schemeClr val="bg1"/>
          </a:solidFill>
          <a:ln w="19050">
            <a:solidFill>
              <a:srgbClr val="1F1F26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1D21CB0A-3210-4B51-85A0-5111AEBA214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790155" y="4910461"/>
            <a:ext cx="804759" cy="804759"/>
          </a:xfrm>
          <a:prstGeom prst="ellipse">
            <a:avLst/>
          </a:prstGeom>
          <a:solidFill>
            <a:schemeClr val="bg1"/>
          </a:solidFill>
          <a:ln w="19050">
            <a:solidFill>
              <a:srgbClr val="1F1F26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44426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38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578736"/>
            <a:ext cx="7252505" cy="891250"/>
          </a:xfrm>
        </p:spPr>
        <p:txBody>
          <a:bodyPr anchor="t">
            <a:no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1666759"/>
            <a:ext cx="7252504" cy="338549"/>
          </a:xfrm>
        </p:spPr>
        <p:txBody>
          <a:bodyPr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Shape 62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094402" y="396160"/>
            <a:ext cx="1" cy="2188805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20" name="Picture Placeholder 4">
            <a:extLst>
              <a:ext uri="{FF2B5EF4-FFF2-40B4-BE49-F238E27FC236}">
                <a16:creationId xmlns:a16="http://schemas.microsoft.com/office/drawing/2014/main" id="{99E7C9A1-D1C2-4923-B0AE-127044646A0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866207" y="0"/>
            <a:ext cx="3325792" cy="6858000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285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34DECF-152F-4E39-AD49-1ADCE9F759DB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41375" y="3097232"/>
            <a:ext cx="4008120" cy="2742196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057" y="1100290"/>
            <a:ext cx="4008437" cy="1395208"/>
          </a:xfrm>
        </p:spPr>
        <p:txBody>
          <a:bodyPr lIns="0" anchor="b">
            <a:normAutofit/>
          </a:bodyPr>
          <a:lstStyle>
            <a:lvl1pPr>
              <a:defRPr sz="4000" b="1">
                <a:latin typeface="+mj-lt"/>
              </a:defRPr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6CAA743B-32D9-CE44-9E46-D38DB57EFAC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1058" y="2561159"/>
            <a:ext cx="4008437" cy="375081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5" name="Shape 62">
            <a:extLst>
              <a:ext uri="{FF2B5EF4-FFF2-40B4-BE49-F238E27FC236}">
                <a16:creationId xmlns:a16="http://schemas.microsoft.com/office/drawing/2014/main" id="{00B58E1E-3AD1-467A-94AA-6578BE4756A3}"/>
              </a:ext>
            </a:extLst>
          </p:cNvPr>
          <p:cNvSpPr/>
          <p:nvPr userDrawn="1"/>
        </p:nvSpPr>
        <p:spPr>
          <a:xfrm rot="16200000" flipV="1">
            <a:off x="965155" y="18291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18323" y="1074809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18323" y="2365537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18323" y="3656265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18323" y="4946994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EADDC907-00BA-437D-8631-DCDAA19616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90155" y="1042384"/>
            <a:ext cx="804759" cy="804759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44A0EDB5-B80A-4225-9741-99690ADBCE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90155" y="2331743"/>
            <a:ext cx="804759" cy="804759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Picture Placeholder 5">
            <a:extLst>
              <a:ext uri="{FF2B5EF4-FFF2-40B4-BE49-F238E27FC236}">
                <a16:creationId xmlns:a16="http://schemas.microsoft.com/office/drawing/2014/main" id="{E5C18081-A6EE-421D-96AC-0A7FA46F744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90155" y="3621102"/>
            <a:ext cx="804759" cy="804759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1D21CB0A-3210-4B51-85A0-5111AEBA214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790155" y="4910461"/>
            <a:ext cx="804759" cy="804759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1922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63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C0DB138-926E-4EF2-BFC2-93D610E35703}"/>
              </a:ext>
            </a:extLst>
          </p:cNvPr>
          <p:cNvSpPr/>
          <p:nvPr userDrawn="1"/>
        </p:nvSpPr>
        <p:spPr>
          <a:xfrm>
            <a:off x="0" y="3721472"/>
            <a:ext cx="12192000" cy="3136523"/>
          </a:xfrm>
          <a:prstGeom prst="rect">
            <a:avLst/>
          </a:prstGeom>
          <a:solidFill>
            <a:schemeClr val="accent2"/>
          </a:solidFill>
        </p:spPr>
        <p:txBody>
          <a:bodyPr vert="horz" lIns="1296000" tIns="45720" rIns="432000" bIns="45720" rtlCol="0" anchor="ctr">
            <a:normAutofit/>
          </a:bodyPr>
          <a:lstStyle/>
          <a:p>
            <a:pPr lvl="0" indent="0">
              <a:lnSpc>
                <a:spcPct val="100000"/>
              </a:lnSpc>
              <a:spcBef>
                <a:spcPts val="1000"/>
              </a:spcBef>
              <a:buFontTx/>
              <a:buNone/>
            </a:pPr>
            <a:endParaRPr lang="en-US" sz="1400" b="0" i="0" spc="0" noProof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543" y="358610"/>
            <a:ext cx="10854914" cy="804759"/>
          </a:xfrm>
        </p:spPr>
        <p:txBody>
          <a:bodyPr lIns="0" anchor="b">
            <a:normAutofit/>
          </a:bodyPr>
          <a:lstStyle>
            <a:lvl1pPr algn="ctr">
              <a:defRPr sz="4000" b="1">
                <a:latin typeface="+mj-lt"/>
              </a:defRPr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C7AA169-6546-4620-BD7B-7B36553C28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63303" y="2677210"/>
            <a:ext cx="804759" cy="804759"/>
          </a:xfrm>
          <a:prstGeom prst="ellipse">
            <a:avLst/>
          </a:prstGeom>
          <a:solidFill>
            <a:schemeClr val="bg1"/>
          </a:solidFill>
          <a:ln w="19050">
            <a:solidFill>
              <a:srgbClr val="1F1F26"/>
            </a:solidFill>
          </a:ln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CE9C16DA-A24B-4516-BCC8-C747730478D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310608" y="2677210"/>
            <a:ext cx="804759" cy="804759"/>
          </a:xfrm>
          <a:prstGeom prst="ellipse">
            <a:avLst/>
          </a:prstGeom>
          <a:solidFill>
            <a:schemeClr val="bg1"/>
          </a:solidFill>
          <a:ln w="19050">
            <a:solidFill>
              <a:srgbClr val="1F1F26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A498122E-BB6F-4765-B85E-6410B9CE17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57913" y="2677210"/>
            <a:ext cx="804759" cy="804759"/>
          </a:xfrm>
          <a:prstGeom prst="ellipse">
            <a:avLst/>
          </a:prstGeom>
          <a:solidFill>
            <a:schemeClr val="bg1"/>
          </a:solidFill>
          <a:ln w="19050">
            <a:solidFill>
              <a:srgbClr val="1F1F26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D19B2F25-5E98-4166-8476-BE599D16121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005218" y="2677210"/>
            <a:ext cx="804759" cy="804759"/>
          </a:xfrm>
          <a:prstGeom prst="ellipse">
            <a:avLst/>
          </a:prstGeom>
          <a:solidFill>
            <a:schemeClr val="bg1"/>
          </a:solidFill>
          <a:ln w="19050">
            <a:solidFill>
              <a:srgbClr val="1F1F26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780" y="3920809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76825" y="3923752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2870" y="3920809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168916" y="3916626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A4E9B315-244E-41A8-B655-63FCC22CCF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1337302"/>
            <a:ext cx="10685257" cy="541483"/>
          </a:xfrm>
        </p:spPr>
        <p:txBody>
          <a:bodyPr l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8410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64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543" y="1039330"/>
            <a:ext cx="10854914" cy="804759"/>
          </a:xfrm>
        </p:spPr>
        <p:txBody>
          <a:bodyPr lIns="0" anchor="b">
            <a:normAutofit/>
          </a:bodyPr>
          <a:lstStyle>
            <a:lvl1pPr algn="ctr">
              <a:defRPr sz="4000" b="1">
                <a:latin typeface="+mj-lt"/>
              </a:defRPr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C7AA169-6546-4620-BD7B-7B36553C28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41120" y="3235748"/>
            <a:ext cx="1049126" cy="1049124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CE9C16DA-A24B-4516-BCC8-C747730478D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188425" y="3235748"/>
            <a:ext cx="1049126" cy="1049124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>
                <a:latin typeface="+mn-lt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A498122E-BB6F-4765-B85E-6410B9CE17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035730" y="3235748"/>
            <a:ext cx="1049126" cy="1049124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>
                <a:latin typeface="+mn-lt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D19B2F25-5E98-4166-8476-BE599D16121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883035" y="3235748"/>
            <a:ext cx="1049126" cy="1049124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>
                <a:latin typeface="+mn-lt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780" y="4601529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76825" y="4604472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2870" y="4601529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168916" y="4597346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A4E9B315-244E-41A8-B655-63FCC22CCF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2018022"/>
            <a:ext cx="10685257" cy="541483"/>
          </a:xfrm>
        </p:spPr>
        <p:txBody>
          <a:bodyPr l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00550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64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C0DB138-926E-4EF2-BFC2-93D610E35703}"/>
              </a:ext>
            </a:extLst>
          </p:cNvPr>
          <p:cNvSpPr/>
          <p:nvPr userDrawn="1"/>
        </p:nvSpPr>
        <p:spPr>
          <a:xfrm>
            <a:off x="6134100" y="0"/>
            <a:ext cx="6057900" cy="6857995"/>
          </a:xfrm>
          <a:prstGeom prst="rect">
            <a:avLst/>
          </a:prstGeom>
          <a:solidFill>
            <a:srgbClr val="DFE3E9"/>
          </a:solidFill>
        </p:spPr>
        <p:txBody>
          <a:bodyPr vert="horz" lIns="1296000" tIns="45720" rIns="432000" bIns="45720" rtlCol="0" anchor="ctr">
            <a:normAutofit/>
          </a:bodyPr>
          <a:lstStyle/>
          <a:p>
            <a:pPr lvl="0" indent="0">
              <a:lnSpc>
                <a:spcPct val="100000"/>
              </a:lnSpc>
              <a:spcBef>
                <a:spcPts val="1000"/>
              </a:spcBef>
              <a:buFontTx/>
              <a:buNone/>
            </a:pPr>
            <a:endParaRPr lang="en-US" sz="1400" b="0" i="0" spc="0" noProof="0" dirty="0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057" y="2234610"/>
            <a:ext cx="4008437" cy="1395208"/>
          </a:xfrm>
        </p:spPr>
        <p:txBody>
          <a:bodyPr lIns="0" anchor="b"/>
          <a:lstStyle>
            <a:lvl1pPr>
              <a:defRPr b="1">
                <a:latin typeface="+mj-lt"/>
              </a:defRPr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6CAA743B-32D9-CE44-9E46-D38DB57EFAC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1058" y="3695479"/>
            <a:ext cx="4008437" cy="602887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  <a:latin typeface="+mn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5" name="Shape 62">
            <a:extLst>
              <a:ext uri="{FF2B5EF4-FFF2-40B4-BE49-F238E27FC236}">
                <a16:creationId xmlns:a16="http://schemas.microsoft.com/office/drawing/2014/main" id="{00B58E1E-3AD1-467A-94AA-6578BE4756A3}"/>
              </a:ext>
            </a:extLst>
          </p:cNvPr>
          <p:cNvSpPr/>
          <p:nvPr userDrawn="1"/>
        </p:nvSpPr>
        <p:spPr>
          <a:xfrm rot="16200000" flipV="1">
            <a:off x="965155" y="1152611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C7AA169-6546-4620-BD7B-7B36553C28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87422" y="1038724"/>
            <a:ext cx="804759" cy="80475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CE9C16DA-A24B-4516-BCC8-C747730478D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87422" y="2330235"/>
            <a:ext cx="804759" cy="80475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>
                <a:latin typeface="+mn-lt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A498122E-BB6F-4765-B85E-6410B9CE17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87422" y="3621746"/>
            <a:ext cx="804759" cy="80475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>
                <a:latin typeface="+mn-lt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D19B2F25-5E98-4166-8476-BE599D16121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687422" y="4913257"/>
            <a:ext cx="804759" cy="80475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>
                <a:latin typeface="+mn-lt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18323" y="1074809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18323" y="2365537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18323" y="3656265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18323" y="4946994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4667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64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BBE79-9A2D-485C-A5FF-D6F6AFD2A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682" y="971950"/>
            <a:ext cx="3537030" cy="2036100"/>
          </a:xfrm>
        </p:spPr>
        <p:txBody>
          <a:bodyPr lIns="0"/>
          <a:lstStyle>
            <a:lvl1pPr>
              <a:defRPr>
                <a:solidFill>
                  <a:srgbClr val="5DAAB0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D8C8A61-C19F-4EF6-A991-5B6EFC5F7A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76930" y="729827"/>
            <a:ext cx="1643384" cy="1643384"/>
          </a:xfrm>
          <a:prstGeom prst="ellipse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FB28CC40-CBF3-4E1C-841D-45C7739F95E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970602" y="729827"/>
            <a:ext cx="1643384" cy="1643384"/>
          </a:xfrm>
          <a:prstGeom prst="ellipse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12606688-9042-46BE-82EA-2A9034C212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76930" y="3646649"/>
            <a:ext cx="1643384" cy="1643384"/>
          </a:xfrm>
          <a:prstGeom prst="ellipse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94A72397-DF36-48ED-9888-0827D143B9B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70602" y="3646649"/>
            <a:ext cx="1643384" cy="1643384"/>
          </a:xfrm>
          <a:prstGeom prst="ellipse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D736A8B-DD51-4DE5-A500-3F2E06CA9E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642770" y="2823837"/>
            <a:ext cx="2517605" cy="484146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088F0D2C-15BE-4CDF-B390-80500DDD74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42770" y="2419511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C14EC5C-D80F-42F2-A5F0-D4F07AADAE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44956" y="2823837"/>
            <a:ext cx="2517605" cy="484146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235DD3B7-76E7-45B9-B75B-30D7AFC8EE6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544956" y="2419511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5A499762-AEDB-43BC-89CC-CC0602BEAF7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642770" y="5740657"/>
            <a:ext cx="2517605" cy="484146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880EDD7E-326D-47DC-B58D-88ECE1D00F9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642770" y="5336331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DB92C933-F978-486C-A305-0BAC73E0F15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8544956" y="5740657"/>
            <a:ext cx="2517605" cy="484146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B18BFAE0-942E-42DB-BD07-596D50E07E3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544956" y="5336331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6" name="Shape 62">
            <a:extLst>
              <a:ext uri="{FF2B5EF4-FFF2-40B4-BE49-F238E27FC236}">
                <a16:creationId xmlns:a16="http://schemas.microsoft.com/office/drawing/2014/main" id="{E2A7A773-8673-42D6-B565-4013CBE76BBD}"/>
              </a:ext>
            </a:extLst>
          </p:cNvPr>
          <p:cNvSpPr/>
          <p:nvPr userDrawn="1"/>
        </p:nvSpPr>
        <p:spPr>
          <a:xfrm rot="16200000" flipV="1">
            <a:off x="965155" y="-184909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6877645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EE8D18BE-27C3-4048-91A7-DD0F0F8D0861}"/>
              </a:ext>
            </a:extLst>
          </p:cNvPr>
          <p:cNvSpPr/>
          <p:nvPr userDrawn="1"/>
        </p:nvSpPr>
        <p:spPr>
          <a:xfrm>
            <a:off x="4190264" y="2280735"/>
            <a:ext cx="1874870" cy="1874870"/>
          </a:xfrm>
          <a:prstGeom prst="ellipse">
            <a:avLst/>
          </a:prstGeom>
          <a:noFill/>
          <a:ln>
            <a:solidFill>
              <a:srgbClr val="5DAA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FBBE79-9A2D-485C-A5FF-D6F6AFD2A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6887" y="616350"/>
            <a:ext cx="7978227" cy="1062602"/>
          </a:xfrm>
        </p:spPr>
        <p:txBody>
          <a:bodyPr lIns="0"/>
          <a:lstStyle>
            <a:lvl1pPr algn="ctr">
              <a:defRPr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D8C8A61-C19F-4EF6-A991-5B6EFC5F7A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306007" y="2385012"/>
            <a:ext cx="1643384" cy="1643384"/>
          </a:xfrm>
          <a:prstGeom prst="ellipse">
            <a:avLst/>
          </a:prstGeom>
        </p:spPr>
        <p:txBody>
          <a:bodyPr>
            <a:normAutofit/>
          </a:bodyPr>
          <a:lstStyle>
            <a:lvl1pPr algn="ctr">
              <a:defRPr sz="16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FB28CC40-CBF3-4E1C-841D-45C7739F95E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73705" y="2385012"/>
            <a:ext cx="1643384" cy="1643384"/>
          </a:xfrm>
          <a:prstGeom prst="ellipse">
            <a:avLst/>
          </a:prstGeom>
        </p:spPr>
        <p:txBody>
          <a:bodyPr>
            <a:normAutofit/>
          </a:bodyPr>
          <a:lstStyle>
            <a:lvl1pPr algn="ctr">
              <a:defRPr sz="16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12606688-9042-46BE-82EA-2A9034C212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06007" y="4352707"/>
            <a:ext cx="1643384" cy="1643384"/>
          </a:xfrm>
          <a:prstGeom prst="ellipse">
            <a:avLst/>
          </a:prstGeom>
        </p:spPr>
        <p:txBody>
          <a:bodyPr>
            <a:normAutofit/>
          </a:bodyPr>
          <a:lstStyle>
            <a:lvl1pPr algn="ctr">
              <a:defRPr sz="16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94A72397-DF36-48ED-9888-0827D143B9B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73705" y="4352707"/>
            <a:ext cx="1643384" cy="1643384"/>
          </a:xfrm>
          <a:prstGeom prst="ellipse">
            <a:avLst/>
          </a:prstGeom>
        </p:spPr>
        <p:txBody>
          <a:bodyPr>
            <a:normAutofit/>
          </a:bodyPr>
          <a:lstStyle>
            <a:lvl1pPr algn="ctr">
              <a:defRPr sz="16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D736A8B-DD51-4DE5-A500-3F2E06CA9E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04731" y="3168715"/>
            <a:ext cx="2517605" cy="484146"/>
          </a:xfrm>
        </p:spPr>
        <p:txBody>
          <a:bodyPr lIns="0">
            <a:noAutofit/>
          </a:bodyPr>
          <a:lstStyle>
            <a:lvl1pPr marL="0" indent="0" algn="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088F0D2C-15BE-4CDF-B390-80500DDD74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04731" y="2764389"/>
            <a:ext cx="2517605" cy="382749"/>
          </a:xfrm>
        </p:spPr>
        <p:txBody>
          <a:bodyPr lIns="0" anchor="b">
            <a:noAutofit/>
          </a:bodyPr>
          <a:lstStyle>
            <a:lvl1pPr marL="0" indent="0" algn="r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C14EC5C-D80F-42F2-A5F0-D4F07AADAE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241403" y="3168715"/>
            <a:ext cx="2517605" cy="484146"/>
          </a:xfrm>
        </p:spPr>
        <p:txBody>
          <a:bodyPr lIns="0">
            <a:noAutofit/>
          </a:bodyPr>
          <a:lstStyle>
            <a:lvl1pPr marL="0" indent="0" algn="l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235DD3B7-76E7-45B9-B75B-30D7AFC8EE6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1403" y="2764389"/>
            <a:ext cx="2517605" cy="382749"/>
          </a:xfrm>
        </p:spPr>
        <p:txBody>
          <a:bodyPr lIns="0" anchor="b">
            <a:noAutofit/>
          </a:bodyPr>
          <a:lstStyle>
            <a:lvl1pPr marL="0" indent="0" algn="l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B9FAC90-EA8D-4C0E-A0D1-0D252B50A12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504731" y="5167572"/>
            <a:ext cx="2517605" cy="484146"/>
          </a:xfrm>
        </p:spPr>
        <p:txBody>
          <a:bodyPr lIns="0">
            <a:noAutofit/>
          </a:bodyPr>
          <a:lstStyle>
            <a:lvl1pPr marL="0" indent="0" algn="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5556F808-0B84-4923-9C86-83F13CFABBB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04731" y="4763246"/>
            <a:ext cx="2517605" cy="382749"/>
          </a:xfrm>
        </p:spPr>
        <p:txBody>
          <a:bodyPr lIns="0" anchor="b">
            <a:noAutofit/>
          </a:bodyPr>
          <a:lstStyle>
            <a:lvl1pPr marL="0" indent="0" algn="r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6D49870F-68D7-4CDC-8F2A-696151FA2B9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241403" y="5167572"/>
            <a:ext cx="2517605" cy="484146"/>
          </a:xfrm>
        </p:spPr>
        <p:txBody>
          <a:bodyPr lIns="0">
            <a:noAutofit/>
          </a:bodyPr>
          <a:lstStyle>
            <a:lvl1pPr marL="0" indent="0" algn="l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530C251D-6B9A-485B-A02D-AAF34ECA7B5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241403" y="4763246"/>
            <a:ext cx="2517605" cy="382749"/>
          </a:xfrm>
        </p:spPr>
        <p:txBody>
          <a:bodyPr lIns="0" anchor="b">
            <a:noAutofit/>
          </a:bodyPr>
          <a:lstStyle>
            <a:lvl1pPr marL="0" indent="0" algn="l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623159-5A5F-49ED-8FE8-D17FB82C8BB9}"/>
              </a:ext>
            </a:extLst>
          </p:cNvPr>
          <p:cNvSpPr/>
          <p:nvPr userDrawn="1"/>
        </p:nvSpPr>
        <p:spPr>
          <a:xfrm>
            <a:off x="6157960" y="2280735"/>
            <a:ext cx="1874870" cy="1874870"/>
          </a:xfrm>
          <a:prstGeom prst="ellipse">
            <a:avLst/>
          </a:prstGeom>
          <a:noFill/>
          <a:ln>
            <a:solidFill>
              <a:srgbClr val="5DAA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3F630FE-FEDE-4DCF-98BE-57FA329D971D}"/>
              </a:ext>
            </a:extLst>
          </p:cNvPr>
          <p:cNvSpPr/>
          <p:nvPr userDrawn="1"/>
        </p:nvSpPr>
        <p:spPr>
          <a:xfrm>
            <a:off x="4190264" y="4236857"/>
            <a:ext cx="1874870" cy="1874870"/>
          </a:xfrm>
          <a:prstGeom prst="ellipse">
            <a:avLst/>
          </a:prstGeom>
          <a:noFill/>
          <a:ln>
            <a:solidFill>
              <a:srgbClr val="5DAA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CEE0F46-6DA2-40B8-B7F9-015FA8D24163}"/>
              </a:ext>
            </a:extLst>
          </p:cNvPr>
          <p:cNvSpPr/>
          <p:nvPr userDrawn="1"/>
        </p:nvSpPr>
        <p:spPr>
          <a:xfrm>
            <a:off x="6157960" y="4236857"/>
            <a:ext cx="1874870" cy="1874870"/>
          </a:xfrm>
          <a:prstGeom prst="ellipse">
            <a:avLst/>
          </a:prstGeom>
          <a:noFill/>
          <a:ln>
            <a:solidFill>
              <a:srgbClr val="5DAA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11750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90780" y="839972"/>
            <a:ext cx="4767262" cy="1342045"/>
          </a:xfrm>
        </p:spPr>
        <p:txBody>
          <a:bodyPr lIns="0" anchor="b">
            <a:normAutofit/>
          </a:bodyPr>
          <a:lstStyle>
            <a:lvl1pPr>
              <a:defRPr sz="4000">
                <a:latin typeface="+mj-lt"/>
              </a:defRPr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90780" y="2635242"/>
            <a:ext cx="4767262" cy="34832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BC005EA5-AC3E-B248-B6E7-9CA2F3092AA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90780" y="2247679"/>
            <a:ext cx="4767262" cy="321901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2247900"/>
            <a:ext cx="5620473" cy="3870325"/>
          </a:xfr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207819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180" y="687572"/>
            <a:ext cx="4767262" cy="1342045"/>
          </a:xfrm>
        </p:spPr>
        <p:txBody>
          <a:bodyPr lIns="0" anchor="b">
            <a:normAutofit/>
          </a:bodyPr>
          <a:lstStyle>
            <a:lvl1pPr algn="r">
              <a:defRPr sz="4000">
                <a:latin typeface="+mj-lt"/>
              </a:defRPr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15420" y="687573"/>
            <a:ext cx="5370740" cy="1342044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2392680"/>
            <a:ext cx="10719842" cy="4167505"/>
          </a:xfr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456074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180" y="687572"/>
            <a:ext cx="4767262" cy="1342045"/>
          </a:xfrm>
        </p:spPr>
        <p:txBody>
          <a:bodyPr lIns="0" anchor="b">
            <a:normAutofit/>
          </a:bodyPr>
          <a:lstStyle>
            <a:lvl1pPr algn="r">
              <a:defRPr sz="4000">
                <a:latin typeface="+mj-lt"/>
              </a:defRPr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15420" y="687573"/>
            <a:ext cx="5370740" cy="1342044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815420" y="2392680"/>
            <a:ext cx="5742622" cy="4023995"/>
          </a:xfr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9E9201F-1E54-4CE0-974D-2A45F04F48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8200" y="2392045"/>
            <a:ext cx="4776788" cy="4023995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985145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74535-13A9-914D-A6BC-97AFF2883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289560"/>
            <a:ext cx="10896600" cy="893218"/>
          </a:xfrm>
        </p:spPr>
        <p:txBody>
          <a:bodyPr anchor="b"/>
          <a:lstStyle>
            <a:lvl1pPr algn="ctr">
              <a:defRPr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43A40995-514F-A74C-B120-F2ADB49206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7700" y="1097363"/>
            <a:ext cx="10896600" cy="6028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spc="300">
                <a:solidFill>
                  <a:schemeClr val="tx2"/>
                </a:solidFill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SUBTITLE HERE</a:t>
            </a:r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EC1740A4-BBA1-4296-9738-ADD3B80B2439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647700" y="1806575"/>
            <a:ext cx="10896600" cy="457835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829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ivider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E919B9B-5D3F-4FF0-A499-8925E9560B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2708475"/>
            <a:ext cx="7252505" cy="891250"/>
          </a:xfrm>
        </p:spPr>
        <p:txBody>
          <a:bodyPr anchor="t">
            <a:no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89A80859-BDA6-44AA-A750-4E06108B9B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796498"/>
            <a:ext cx="7252504" cy="338549"/>
          </a:xfrm>
        </p:spPr>
        <p:txBody>
          <a:bodyPr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0" name="Shape 62">
            <a:extLst>
              <a:ext uri="{FF2B5EF4-FFF2-40B4-BE49-F238E27FC236}">
                <a16:creationId xmlns:a16="http://schemas.microsoft.com/office/drawing/2014/main" id="{171AB7B1-2963-43C8-84A5-2FCF188ACF42}"/>
              </a:ext>
            </a:extLst>
          </p:cNvPr>
          <p:cNvSpPr/>
          <p:nvPr userDrawn="1"/>
        </p:nvSpPr>
        <p:spPr>
          <a:xfrm rot="16200000" flipV="1">
            <a:off x="1094402" y="2525899"/>
            <a:ext cx="1" cy="2188805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AA0C5BA-C2D3-4A68-8EDE-1831408789D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9" cy="6858000"/>
          </a:xfrm>
          <a:custGeom>
            <a:avLst/>
            <a:gdLst>
              <a:gd name="connsiteX0" fmla="*/ 0 w 11933381"/>
              <a:gd name="connsiteY0" fmla="*/ 0 h 6858000"/>
              <a:gd name="connsiteX1" fmla="*/ 11933381 w 11933381"/>
              <a:gd name="connsiteY1" fmla="*/ 0 h 6858000"/>
              <a:gd name="connsiteX2" fmla="*/ 11933381 w 11933381"/>
              <a:gd name="connsiteY2" fmla="*/ 6858000 h 6858000"/>
              <a:gd name="connsiteX3" fmla="*/ 0 w 11933381"/>
              <a:gd name="connsiteY3" fmla="*/ 6858000 h 6858000"/>
              <a:gd name="connsiteX4" fmla="*/ 0 w 11933381"/>
              <a:gd name="connsiteY4" fmla="*/ 5854361 h 6858000"/>
              <a:gd name="connsiteX5" fmla="*/ 8109878 w 11933381"/>
              <a:gd name="connsiteY5" fmla="*/ 5854361 h 6858000"/>
              <a:gd name="connsiteX6" fmla="*/ 8109878 w 11933381"/>
              <a:gd name="connsiteY6" fmla="*/ 1949923 h 6858000"/>
              <a:gd name="connsiteX7" fmla="*/ 0 w 11933381"/>
              <a:gd name="connsiteY7" fmla="*/ 194992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933381" h="6858000">
                <a:moveTo>
                  <a:pt x="0" y="0"/>
                </a:moveTo>
                <a:lnTo>
                  <a:pt x="11933381" y="0"/>
                </a:lnTo>
                <a:lnTo>
                  <a:pt x="11933381" y="6858000"/>
                </a:lnTo>
                <a:lnTo>
                  <a:pt x="0" y="6858000"/>
                </a:lnTo>
                <a:lnTo>
                  <a:pt x="0" y="5854361"/>
                </a:lnTo>
                <a:lnTo>
                  <a:pt x="8109878" y="5854361"/>
                </a:lnTo>
                <a:lnTo>
                  <a:pt x="8109878" y="1949923"/>
                </a:lnTo>
                <a:lnTo>
                  <a:pt x="0" y="1949923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7372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69723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36595" y="260350"/>
            <a:ext cx="4492625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3F6FD22A-5FDA-45EC-BE49-3C0E30A397B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39076" y="260350"/>
            <a:ext cx="4052888" cy="380365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64BDA74-9644-41EB-984D-939D27B60F3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839076" y="4165600"/>
            <a:ext cx="4052888" cy="239553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31D0563-B39F-46E6-AC0D-1CDBD9E898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160" y="524172"/>
            <a:ext cx="2578099" cy="2508588"/>
          </a:xfrm>
        </p:spPr>
        <p:txBody>
          <a:bodyPr lIns="0" anchor="t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9" name="Shape 62">
            <a:extLst>
              <a:ext uri="{FF2B5EF4-FFF2-40B4-BE49-F238E27FC236}">
                <a16:creationId xmlns:a16="http://schemas.microsoft.com/office/drawing/2014/main" id="{77A2F74A-3B1A-417B-8998-62F0E7EF0E74}"/>
              </a:ext>
            </a:extLst>
          </p:cNvPr>
          <p:cNvSpPr/>
          <p:nvPr userDrawn="1"/>
        </p:nvSpPr>
        <p:spPr>
          <a:xfrm rot="16200000" flipV="1">
            <a:off x="965155" y="-703069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</p:spTree>
    <p:extLst>
      <p:ext uri="{BB962C8B-B14F-4D97-AF65-F5344CB8AC3E}">
        <p14:creationId xmlns:p14="http://schemas.microsoft.com/office/powerpoint/2010/main" val="125293779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AC817481-FC70-46B9-B779-4E5C04778C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2725" y="198755"/>
            <a:ext cx="3856038" cy="423545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D653D0B5-B695-4544-91E9-B8223EA713F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312285" y="198755"/>
            <a:ext cx="7651115" cy="423545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0DB6AEA-811C-4554-97AF-7D4F2639BDC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3361" y="4648200"/>
            <a:ext cx="7651116" cy="2011679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75694821-2A94-40B8-8AAD-3E3762AFD3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22919" y="4648200"/>
            <a:ext cx="3855721" cy="2011679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277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ivider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373C762-8092-4F49-BC46-91BCA0557F2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9" cy="6858000"/>
          </a:xfrm>
          <a:custGeom>
            <a:avLst/>
            <a:gdLst>
              <a:gd name="connsiteX0" fmla="*/ 0 w 12191999"/>
              <a:gd name="connsiteY0" fmla="*/ 0 h 6858000"/>
              <a:gd name="connsiteX1" fmla="*/ 12191999 w 12191999"/>
              <a:gd name="connsiteY1" fmla="*/ 0 h 6858000"/>
              <a:gd name="connsiteX2" fmla="*/ 12191999 w 12191999"/>
              <a:gd name="connsiteY2" fmla="*/ 2430682 h 6858000"/>
              <a:gd name="connsiteX3" fmla="*/ 3823504 w 12191999"/>
              <a:gd name="connsiteY3" fmla="*/ 2430682 h 6858000"/>
              <a:gd name="connsiteX4" fmla="*/ 3823504 w 12191999"/>
              <a:gd name="connsiteY4" fmla="*/ 6335120 h 6858000"/>
              <a:gd name="connsiteX5" fmla="*/ 12191999 w 12191999"/>
              <a:gd name="connsiteY5" fmla="*/ 6335120 h 6858000"/>
              <a:gd name="connsiteX6" fmla="*/ 12191999 w 12191999"/>
              <a:gd name="connsiteY6" fmla="*/ 6858000 h 6858000"/>
              <a:gd name="connsiteX7" fmla="*/ 0 w 12191999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858000">
                <a:moveTo>
                  <a:pt x="0" y="0"/>
                </a:moveTo>
                <a:lnTo>
                  <a:pt x="12191999" y="0"/>
                </a:lnTo>
                <a:lnTo>
                  <a:pt x="12191999" y="2430682"/>
                </a:lnTo>
                <a:lnTo>
                  <a:pt x="3823504" y="2430682"/>
                </a:lnTo>
                <a:lnTo>
                  <a:pt x="3823504" y="6335120"/>
                </a:lnTo>
                <a:lnTo>
                  <a:pt x="12191999" y="6335120"/>
                </a:lnTo>
                <a:lnTo>
                  <a:pt x="1219199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E919B9B-5D3F-4FF0-A499-8925E9560B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03208" y="2870519"/>
            <a:ext cx="7252505" cy="891250"/>
          </a:xfrm>
        </p:spPr>
        <p:txBody>
          <a:bodyPr anchor="t">
            <a:no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89A80859-BDA6-44AA-A750-4E06108B9B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03209" y="3958542"/>
            <a:ext cx="7252504" cy="338549"/>
          </a:xfrm>
        </p:spPr>
        <p:txBody>
          <a:bodyPr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0" name="Shape 62">
            <a:extLst>
              <a:ext uri="{FF2B5EF4-FFF2-40B4-BE49-F238E27FC236}">
                <a16:creationId xmlns:a16="http://schemas.microsoft.com/office/drawing/2014/main" id="{171AB7B1-2963-43C8-84A5-2FCF188ACF42}"/>
              </a:ext>
            </a:extLst>
          </p:cNvPr>
          <p:cNvSpPr/>
          <p:nvPr userDrawn="1"/>
        </p:nvSpPr>
        <p:spPr>
          <a:xfrm rot="16200000" flipV="1">
            <a:off x="4788658" y="2817190"/>
            <a:ext cx="0" cy="1930310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423565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ivider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652B907-27B2-46E0-B157-E5617EF0413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9" cy="6858000"/>
          </a:xfrm>
          <a:custGeom>
            <a:avLst/>
            <a:gdLst>
              <a:gd name="connsiteX0" fmla="*/ 0 w 12191999"/>
              <a:gd name="connsiteY0" fmla="*/ 0 h 6553196"/>
              <a:gd name="connsiteX1" fmla="*/ 12191999 w 12191999"/>
              <a:gd name="connsiteY1" fmla="*/ 0 h 6553196"/>
              <a:gd name="connsiteX2" fmla="*/ 12191999 w 12191999"/>
              <a:gd name="connsiteY2" fmla="*/ 6553196 h 6553196"/>
              <a:gd name="connsiteX3" fmla="*/ 9099630 w 12191999"/>
              <a:gd name="connsiteY3" fmla="*/ 6553196 h 6553196"/>
              <a:gd name="connsiteX4" fmla="*/ 9099630 w 12191999"/>
              <a:gd name="connsiteY4" fmla="*/ 2953562 h 6553196"/>
              <a:gd name="connsiteX5" fmla="*/ 731134 w 12191999"/>
              <a:gd name="connsiteY5" fmla="*/ 2953562 h 6553196"/>
              <a:gd name="connsiteX6" fmla="*/ 731134 w 12191999"/>
              <a:gd name="connsiteY6" fmla="*/ 6553196 h 6553196"/>
              <a:gd name="connsiteX7" fmla="*/ 0 w 12191999"/>
              <a:gd name="connsiteY7" fmla="*/ 6553196 h 6553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553196">
                <a:moveTo>
                  <a:pt x="0" y="0"/>
                </a:moveTo>
                <a:lnTo>
                  <a:pt x="12191999" y="0"/>
                </a:lnTo>
                <a:lnTo>
                  <a:pt x="12191999" y="6553196"/>
                </a:lnTo>
                <a:lnTo>
                  <a:pt x="9099630" y="6553196"/>
                </a:lnTo>
                <a:lnTo>
                  <a:pt x="9099630" y="2953562"/>
                </a:lnTo>
                <a:lnTo>
                  <a:pt x="731134" y="2953562"/>
                </a:lnTo>
                <a:lnTo>
                  <a:pt x="731134" y="6553196"/>
                </a:lnTo>
                <a:lnTo>
                  <a:pt x="0" y="6553196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1AEE170-55AC-411A-B257-BD682DE716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20164" y="3379810"/>
            <a:ext cx="7252505" cy="891250"/>
          </a:xfrm>
        </p:spPr>
        <p:txBody>
          <a:bodyPr anchor="t">
            <a:noAutofit/>
          </a:bodyPr>
          <a:lstStyle>
            <a:lvl1pPr algn="l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92D701DC-3803-4D06-BFB3-A9F78E4022E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20165" y="4467833"/>
            <a:ext cx="7252504" cy="338549"/>
          </a:xfrm>
        </p:spPr>
        <p:txBody>
          <a:bodyPr>
            <a:normAutofit/>
          </a:bodyPr>
          <a:lstStyle>
            <a:lvl1pPr marL="0" indent="0" algn="l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9" name="Shape 62">
            <a:extLst>
              <a:ext uri="{FF2B5EF4-FFF2-40B4-BE49-F238E27FC236}">
                <a16:creationId xmlns:a16="http://schemas.microsoft.com/office/drawing/2014/main" id="{71FB5177-8D30-4482-99E2-8BFEB1D37D9E}"/>
              </a:ext>
            </a:extLst>
          </p:cNvPr>
          <p:cNvSpPr/>
          <p:nvPr userDrawn="1"/>
        </p:nvSpPr>
        <p:spPr>
          <a:xfrm rot="16200000" flipV="1">
            <a:off x="1285385" y="3006251"/>
            <a:ext cx="0" cy="2570770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l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9341788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AC775-D0E4-4AE8-B104-8AF0CC9954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6626" y="4867539"/>
            <a:ext cx="2275389" cy="1025525"/>
          </a:xfrm>
          <a:noFill/>
        </p:spPr>
        <p:txBody>
          <a:bodyPr vert="horz" lIns="0" tIns="45720" rIns="91440" bIns="0" rtlCol="0" anchor="b">
            <a:noAutofit/>
          </a:bodyPr>
          <a:lstStyle>
            <a:lvl1pPr>
              <a:defRPr lang="en-US" sz="5000" b="1">
                <a:solidFill>
                  <a:schemeClr val="tx2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Agenda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AA648B5A-E380-4E42-882E-71EBF6838E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634413" y="812800"/>
            <a:ext cx="3557587" cy="52324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A0A47E85-3BCA-460F-8AB1-52D89AC152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55313" y="879710"/>
            <a:ext cx="4294206" cy="75565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D357C748-EEC9-489A-BCC6-CA3A91E3F2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55313" y="1956155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4" name="Text Placeholder 30">
            <a:extLst>
              <a:ext uri="{FF2B5EF4-FFF2-40B4-BE49-F238E27FC236}">
                <a16:creationId xmlns:a16="http://schemas.microsoft.com/office/drawing/2014/main" id="{59136E3C-98E8-457D-ABD1-BA278DBB49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55313" y="3032600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3F9938E0-7CFD-4C1C-88B0-388D25B8B1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55313" y="4109045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6" name="Text Placeholder 30">
            <a:extLst>
              <a:ext uri="{FF2B5EF4-FFF2-40B4-BE49-F238E27FC236}">
                <a16:creationId xmlns:a16="http://schemas.microsoft.com/office/drawing/2014/main" id="{D274E9A2-3272-442A-A247-A383255C45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55313" y="5185490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42" name="Shape 62">
            <a:extLst>
              <a:ext uri="{FF2B5EF4-FFF2-40B4-BE49-F238E27FC236}">
                <a16:creationId xmlns:a16="http://schemas.microsoft.com/office/drawing/2014/main" id="{2683CBB0-468F-4DD2-853B-FBFFA91B662E}"/>
              </a:ext>
            </a:extLst>
          </p:cNvPr>
          <p:cNvSpPr/>
          <p:nvPr userDrawn="1"/>
        </p:nvSpPr>
        <p:spPr>
          <a:xfrm rot="16200000" flipV="1">
            <a:off x="965155" y="3899540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226060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AC775-D0E4-4AE8-B104-8AF0CC9954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6626" y="4867539"/>
            <a:ext cx="2356412" cy="1025525"/>
          </a:xfrm>
          <a:noFill/>
        </p:spPr>
        <p:txBody>
          <a:bodyPr vert="horz" lIns="0" tIns="45720" rIns="91440" bIns="0" rtlCol="0" anchor="b">
            <a:noAutofit/>
          </a:bodyPr>
          <a:lstStyle>
            <a:lvl1pPr>
              <a:defRPr lang="en-US" sz="5000" b="1">
                <a:solidFill>
                  <a:schemeClr val="tx2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Agenda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AA648B5A-E380-4E42-882E-71EBF6838E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778137" y="2225040"/>
            <a:ext cx="3557587" cy="36680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A0A47E85-3BCA-460F-8AB1-52D89AC152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559432" y="2055335"/>
            <a:ext cx="4294206" cy="755650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D357C748-EEC9-489A-BCC6-CA3A91E3F2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59432" y="2782449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4" name="Text Placeholder 30">
            <a:extLst>
              <a:ext uri="{FF2B5EF4-FFF2-40B4-BE49-F238E27FC236}">
                <a16:creationId xmlns:a16="http://schemas.microsoft.com/office/drawing/2014/main" id="{59136E3C-98E8-457D-ABD1-BA278DBB49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59432" y="4352427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3F9938E0-7CFD-4C1C-88B0-388D25B8B1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559432" y="3567438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6" name="Text Placeholder 30">
            <a:extLst>
              <a:ext uri="{FF2B5EF4-FFF2-40B4-BE49-F238E27FC236}">
                <a16:creationId xmlns:a16="http://schemas.microsoft.com/office/drawing/2014/main" id="{D274E9A2-3272-442A-A247-A383255C45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59432" y="5137415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42" name="Shape 62">
            <a:extLst>
              <a:ext uri="{FF2B5EF4-FFF2-40B4-BE49-F238E27FC236}">
                <a16:creationId xmlns:a16="http://schemas.microsoft.com/office/drawing/2014/main" id="{2683CBB0-468F-4DD2-853B-FBFFA91B662E}"/>
              </a:ext>
            </a:extLst>
          </p:cNvPr>
          <p:cNvSpPr/>
          <p:nvPr userDrawn="1"/>
        </p:nvSpPr>
        <p:spPr>
          <a:xfrm rot="16200000" flipV="1">
            <a:off x="965155" y="3899540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2F3CED5-D6C7-4A0B-B731-FDB78F4E3341}"/>
              </a:ext>
            </a:extLst>
          </p:cNvPr>
          <p:cNvSpPr/>
          <p:nvPr userDrawn="1"/>
        </p:nvSpPr>
        <p:spPr>
          <a:xfrm>
            <a:off x="3778137" y="0"/>
            <a:ext cx="3586162" cy="2059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04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F0FA98-2EE8-734A-95BB-A4637DCAD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5A45B-F495-F641-AA7A-36292C3CC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27B26-65C5-5A4B-AAEC-70B3B5201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73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735" r:id="rId2"/>
    <p:sldLayoutId id="2147483689" r:id="rId3"/>
    <p:sldLayoutId id="2147483684" r:id="rId4"/>
    <p:sldLayoutId id="2147483651" r:id="rId5"/>
    <p:sldLayoutId id="2147483685" r:id="rId6"/>
    <p:sldLayoutId id="2147483674" r:id="rId7"/>
    <p:sldLayoutId id="2147483690" r:id="rId8"/>
    <p:sldLayoutId id="2147483694" r:id="rId9"/>
    <p:sldLayoutId id="2147483693" r:id="rId10"/>
    <p:sldLayoutId id="2147483686" r:id="rId11"/>
    <p:sldLayoutId id="2147483703" r:id="rId12"/>
    <p:sldLayoutId id="2147483709" r:id="rId13"/>
    <p:sldLayoutId id="2147483710" r:id="rId14"/>
    <p:sldLayoutId id="2147483711" r:id="rId15"/>
    <p:sldLayoutId id="2147483712" r:id="rId16"/>
    <p:sldLayoutId id="2147483704" r:id="rId17"/>
    <p:sldLayoutId id="2147483702" r:id="rId18"/>
    <p:sldLayoutId id="2147483713" r:id="rId19"/>
    <p:sldLayoutId id="2147483714" r:id="rId20"/>
    <p:sldLayoutId id="2147483715" r:id="rId21"/>
    <p:sldLayoutId id="2147483695" r:id="rId22"/>
    <p:sldLayoutId id="2147483730" r:id="rId23"/>
    <p:sldLayoutId id="2147483698" r:id="rId24"/>
    <p:sldLayoutId id="2147483731" r:id="rId25"/>
    <p:sldLayoutId id="2147483699" r:id="rId26"/>
    <p:sldLayoutId id="2147483732" r:id="rId27"/>
    <p:sldLayoutId id="2147483700" r:id="rId28"/>
    <p:sldLayoutId id="2147483733" r:id="rId29"/>
    <p:sldLayoutId id="2147483701" r:id="rId30"/>
    <p:sldLayoutId id="2147483734" r:id="rId31"/>
    <p:sldLayoutId id="2147483696" r:id="rId32"/>
    <p:sldLayoutId id="2147483705" r:id="rId33"/>
    <p:sldLayoutId id="2147483706" r:id="rId34"/>
    <p:sldLayoutId id="2147483707" r:id="rId35"/>
    <p:sldLayoutId id="2147483708" r:id="rId36"/>
    <p:sldLayoutId id="2147483687" r:id="rId37"/>
    <p:sldLayoutId id="2147483660" r:id="rId38"/>
    <p:sldLayoutId id="2147483719" r:id="rId39"/>
    <p:sldLayoutId id="2147483720" r:id="rId40"/>
    <p:sldLayoutId id="2147483718" r:id="rId41"/>
    <p:sldLayoutId id="2147483721" r:id="rId42"/>
    <p:sldLayoutId id="2147483716" r:id="rId43"/>
    <p:sldLayoutId id="2147483722" r:id="rId44"/>
    <p:sldLayoutId id="2147483723" r:id="rId45"/>
    <p:sldLayoutId id="2147483663" r:id="rId46"/>
    <p:sldLayoutId id="2147483725" r:id="rId47"/>
    <p:sldLayoutId id="2147483726" r:id="rId48"/>
    <p:sldLayoutId id="2147483675" r:id="rId49"/>
    <p:sldLayoutId id="2147483677" r:id="rId50"/>
    <p:sldLayoutId id="2147483729" r:id="rId51"/>
    <p:sldLayoutId id="2147483728" r:id="rId5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-150">
          <a:solidFill>
            <a:schemeClr val="tx2"/>
          </a:solidFill>
          <a:latin typeface="+mj-lt"/>
          <a:ea typeface="+mj-ea"/>
          <a:cs typeface="Gill Sans" panose="020B0502020104020203" pitchFamily="34" charset="-79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28" userDrawn="1">
          <p15:clr>
            <a:srgbClr val="F26B43"/>
          </p15:clr>
        </p15:guide>
        <p15:guide id="2" orient="horz" pos="40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01ABD-7339-4C70-82A3-696BE8EF1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ACME CORPORATION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49EBC96-F2B6-43D3-A761-898E1D269BC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BUSINESS PLAN</a:t>
            </a:r>
          </a:p>
          <a:p>
            <a:endParaRPr lang="en-US" dirty="0"/>
          </a:p>
        </p:txBody>
      </p:sp>
      <p:pic>
        <p:nvPicPr>
          <p:cNvPr id="13" name="Picture Placeholder 5" descr="Buildings">
            <a:extLst>
              <a:ext uri="{FF2B5EF4-FFF2-40B4-BE49-F238E27FC236}">
                <a16:creationId xmlns:a16="http://schemas.microsoft.com/office/drawing/2014/main" id="{002497D9-8F14-40C3-90A2-8264564E1F9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3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813" b="7813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439656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B58A585-52FA-4A45-B2D0-660EC2D22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Financial Projections</a:t>
            </a:r>
            <a:endParaRPr lang="en-US" dirty="0">
              <a:solidFill>
                <a:srgbClr val="5DAAB0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6C3E0A7-1C3E-0A40-AC21-1EAD4086CB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dirty="0"/>
              <a:t>Growth will accelerate gradually in the next three fiscal years.</a:t>
            </a:r>
          </a:p>
          <a:p>
            <a:pPr lvl="0"/>
            <a:r>
              <a:rPr lang="en-US" dirty="0"/>
              <a:t>In 2027, with the MVP complete, a core customer base established, and buzz quickly going viral, we will arrive at the inflection point.</a:t>
            </a:r>
          </a:p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82458FA-5D5F-6A41-B047-910858C1E14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FIVE YEAR PLAN</a:t>
            </a:r>
          </a:p>
        </p:txBody>
      </p:sp>
      <p:graphicFrame>
        <p:nvGraphicFramePr>
          <p:cNvPr id="16" name="Chart Placeholder 17" descr="Chart">
            <a:extLst>
              <a:ext uri="{FF2B5EF4-FFF2-40B4-BE49-F238E27FC236}">
                <a16:creationId xmlns:a16="http://schemas.microsoft.com/office/drawing/2014/main" id="{8F6D4133-13DB-4D35-AA57-2E241762BC26}"/>
              </a:ext>
            </a:extLst>
          </p:cNvPr>
          <p:cNvGraphicFramePr>
            <a:graphicFrameLocks noGrp="1"/>
          </p:cNvGraphicFramePr>
          <p:nvPr>
            <p:ph type="chart" sz="quarter" idx="13"/>
            <p:extLst>
              <p:ext uri="{D42A27DB-BD31-4B8C-83A1-F6EECF244321}">
                <p14:modId xmlns:p14="http://schemas.microsoft.com/office/powerpoint/2010/main" val="26408949"/>
              </p:ext>
            </p:extLst>
          </p:nvPr>
        </p:nvGraphicFramePr>
        <p:xfrm>
          <a:off x="838200" y="2247900"/>
          <a:ext cx="5619750" cy="3870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446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A246F-FC75-7065-B9CC-008DD3C74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1AE46A-CE40-6810-3B0E-51F5EB762C71}"/>
              </a:ext>
            </a:extLst>
          </p:cNvPr>
          <p:cNvSpPr/>
          <p:nvPr/>
        </p:nvSpPr>
        <p:spPr>
          <a:xfrm>
            <a:off x="11684000" y="0"/>
            <a:ext cx="50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10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SFT_ELT_Template01">
      <a:dk1>
        <a:srgbClr val="3F3F3F"/>
      </a:dk1>
      <a:lt1>
        <a:srgbClr val="FFFFFF"/>
      </a:lt1>
      <a:dk2>
        <a:srgbClr val="000000"/>
      </a:dk2>
      <a:lt2>
        <a:srgbClr val="A5A5A5"/>
      </a:lt2>
      <a:accent1>
        <a:srgbClr val="5DAAB0"/>
      </a:accent1>
      <a:accent2>
        <a:srgbClr val="DFE3E9"/>
      </a:accent2>
      <a:accent3>
        <a:srgbClr val="BBC3CD"/>
      </a:accent3>
      <a:accent4>
        <a:srgbClr val="484848"/>
      </a:accent4>
      <a:accent5>
        <a:srgbClr val="1F1F26"/>
      </a:accent5>
      <a:accent6>
        <a:srgbClr val="F2CAA2"/>
      </a:accent6>
      <a:hlink>
        <a:srgbClr val="00194C"/>
      </a:hlink>
      <a:folHlink>
        <a:srgbClr val="954F72"/>
      </a:folHlink>
    </a:clrScheme>
    <a:fontScheme name="MSFT_ELT_Template01">
      <a:majorFont>
        <a:latin typeface="Constant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ICK TO ADD TITLE" id="{F1EBDCD4-0DFE-4BFC-B527-76D7C1C6466B}" vid="{B36D0821-FAFD-4A44-B0A3-9261322768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 clean sophisticated presentation</Template>
  <TotalTime>416</TotalTime>
  <Words>55</Words>
  <Application>Microsoft Office PowerPoint</Application>
  <PresentationFormat>Widescreen</PresentationFormat>
  <Paragraphs>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Constantia</vt:lpstr>
      <vt:lpstr>Office Theme</vt:lpstr>
      <vt:lpstr>ACME CORPORATION</vt:lpstr>
      <vt:lpstr>Financial Projections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ACME CORPORATION</dc:title>
  <dc:creator>Jim Kelly</dc:creator>
  <cp:lastModifiedBy>Jim Kelly</cp:lastModifiedBy>
  <cp:revision>2</cp:revision>
  <dcterms:created xsi:type="dcterms:W3CDTF">2024-04-27T21:20:01Z</dcterms:created>
  <dcterms:modified xsi:type="dcterms:W3CDTF">2024-04-28T04:16:15Z</dcterms:modified>
</cp:coreProperties>
</file>